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9" r:id="rId3"/>
    <p:sldId id="373" r:id="rId4"/>
    <p:sldId id="381" r:id="rId5"/>
    <p:sldId id="376" r:id="rId6"/>
    <p:sldId id="377" r:id="rId7"/>
    <p:sldId id="379" r:id="rId8"/>
    <p:sldId id="382" r:id="rId9"/>
    <p:sldId id="370" r:id="rId10"/>
    <p:sldId id="384" r:id="rId11"/>
    <p:sldId id="389" r:id="rId12"/>
    <p:sldId id="390" r:id="rId13"/>
    <p:sldId id="385" r:id="rId14"/>
    <p:sldId id="383" r:id="rId15"/>
    <p:sldId id="372" r:id="rId16"/>
    <p:sldId id="371" r:id="rId17"/>
    <p:sldId id="387" r:id="rId18"/>
    <p:sldId id="333" r:id="rId19"/>
    <p:sldId id="334" r:id="rId20"/>
    <p:sldId id="335" r:id="rId21"/>
    <p:sldId id="394" r:id="rId22"/>
    <p:sldId id="338" r:id="rId23"/>
    <p:sldId id="339" r:id="rId24"/>
    <p:sldId id="340" r:id="rId25"/>
    <p:sldId id="341" r:id="rId26"/>
    <p:sldId id="342" r:id="rId27"/>
    <p:sldId id="343" r:id="rId28"/>
    <p:sldId id="344" r:id="rId29"/>
    <p:sldId id="345" r:id="rId30"/>
    <p:sldId id="346" r:id="rId31"/>
    <p:sldId id="364" r:id="rId32"/>
    <p:sldId id="356" r:id="rId33"/>
    <p:sldId id="391" r:id="rId34"/>
    <p:sldId id="392" r:id="rId35"/>
    <p:sldId id="271" r:id="rId36"/>
    <p:sldId id="274" r:id="rId37"/>
    <p:sldId id="388" r:id="rId38"/>
    <p:sldId id="386" r:id="rId39"/>
    <p:sldId id="348" r:id="rId40"/>
    <p:sldId id="319" r:id="rId41"/>
    <p:sldId id="350" r:id="rId42"/>
    <p:sldId id="351" r:id="rId43"/>
    <p:sldId id="349" r:id="rId44"/>
    <p:sldId id="352" r:id="rId45"/>
    <p:sldId id="353" r:id="rId46"/>
    <p:sldId id="355" r:id="rId47"/>
    <p:sldId id="323" r:id="rId48"/>
    <p:sldId id="357" r:id="rId49"/>
    <p:sldId id="361" r:id="rId50"/>
    <p:sldId id="366" r:id="rId51"/>
    <p:sldId id="368" r:id="rId52"/>
    <p:sldId id="36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42F"/>
    <a:srgbClr val="E2A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8" autoAdjust="0"/>
    <p:restoredTop sz="92201" autoAdjust="0"/>
  </p:normalViewPr>
  <p:slideViewPr>
    <p:cSldViewPr>
      <p:cViewPr varScale="1">
        <p:scale>
          <a:sx n="75" d="100"/>
          <a:sy n="75" d="100"/>
        </p:scale>
        <p:origin x="161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94"/>
    </p:cViewPr>
  </p:sorterViewPr>
  <p:notesViewPr>
    <p:cSldViewPr>
      <p:cViewPr varScale="1">
        <p:scale>
          <a:sx n="62" d="100"/>
          <a:sy n="62" d="100"/>
        </p:scale>
        <p:origin x="314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53EEA-8B0A-4F8E-9910-BF7FD608446B}" type="datetimeFigureOut">
              <a:rPr lang="en-US" smtClean="0"/>
              <a:pPr/>
              <a:t>4/2/2019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C3936-C57C-4ACB-824B-E2AA8CD7426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C8C3936-C57C-4ACB-824B-E2AA8CD74265}" type="slidenum">
              <a:rPr lang="en-US" smtClean="0"/>
              <a:pPr/>
              <a:t>1</a:t>
            </a:fld>
            <a:endParaRPr lang="en-US" dirty="0"/>
          </a:p>
        </p:txBody>
      </p:sp>
      <p:sp>
        <p:nvSpPr>
          <p:cNvPr id="5" name="Notes Placeholder 4">
            <a:extLst>
              <a:ext uri="{FF2B5EF4-FFF2-40B4-BE49-F238E27FC236}">
                <a16:creationId xmlns:a16="http://schemas.microsoft.com/office/drawing/2014/main" id="{04979575-C59D-4B7D-ABCB-972D7FBAB4D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93920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10</a:t>
            </a:fld>
            <a:endParaRPr lang="en-US" dirty="0"/>
          </a:p>
        </p:txBody>
      </p:sp>
      <p:sp>
        <p:nvSpPr>
          <p:cNvPr id="6" name="Notes Placeholder 5">
            <a:extLst>
              <a:ext uri="{FF2B5EF4-FFF2-40B4-BE49-F238E27FC236}">
                <a16:creationId xmlns:a16="http://schemas.microsoft.com/office/drawing/2014/main" id="{287CC07A-1DFF-438C-BCF9-55EE87A2D94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380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11</a:t>
            </a:fld>
            <a:endParaRPr lang="en-US" dirty="0"/>
          </a:p>
        </p:txBody>
      </p:sp>
      <p:sp>
        <p:nvSpPr>
          <p:cNvPr id="6" name="Notes Placeholder 5">
            <a:extLst>
              <a:ext uri="{FF2B5EF4-FFF2-40B4-BE49-F238E27FC236}">
                <a16:creationId xmlns:a16="http://schemas.microsoft.com/office/drawing/2014/main" id="{7190AE8D-026B-4700-9A80-B8E52DDDD1F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23224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8C3936-C57C-4ACB-824B-E2AA8CD74265}" type="slidenum">
              <a:rPr lang="en-US" smtClean="0"/>
              <a:pPr/>
              <a:t>12</a:t>
            </a:fld>
            <a:endParaRPr lang="en-US" dirty="0"/>
          </a:p>
        </p:txBody>
      </p:sp>
    </p:spTree>
    <p:extLst>
      <p:ext uri="{BB962C8B-B14F-4D97-AF65-F5344CB8AC3E}">
        <p14:creationId xmlns:p14="http://schemas.microsoft.com/office/powerpoint/2010/main" val="89180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13</a:t>
            </a:fld>
            <a:endParaRPr lang="en-US" dirty="0"/>
          </a:p>
        </p:txBody>
      </p:sp>
      <p:sp>
        <p:nvSpPr>
          <p:cNvPr id="6" name="Notes Placeholder 5">
            <a:extLst>
              <a:ext uri="{FF2B5EF4-FFF2-40B4-BE49-F238E27FC236}">
                <a16:creationId xmlns:a16="http://schemas.microsoft.com/office/drawing/2014/main" id="{79147B44-5FA6-416F-B6A6-36B7AF90CE6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3391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14</a:t>
            </a:fld>
            <a:endParaRPr lang="en-US" dirty="0"/>
          </a:p>
        </p:txBody>
      </p:sp>
      <p:sp>
        <p:nvSpPr>
          <p:cNvPr id="6" name="Notes Placeholder 5">
            <a:extLst>
              <a:ext uri="{FF2B5EF4-FFF2-40B4-BE49-F238E27FC236}">
                <a16:creationId xmlns:a16="http://schemas.microsoft.com/office/drawing/2014/main" id="{1633EBB4-1ACE-4F69-AFE4-40354F017C1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52499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15</a:t>
            </a:fld>
            <a:endParaRPr lang="en-US" dirty="0"/>
          </a:p>
        </p:txBody>
      </p:sp>
      <p:sp>
        <p:nvSpPr>
          <p:cNvPr id="6" name="Notes Placeholder 5">
            <a:extLst>
              <a:ext uri="{FF2B5EF4-FFF2-40B4-BE49-F238E27FC236}">
                <a16:creationId xmlns:a16="http://schemas.microsoft.com/office/drawing/2014/main" id="{92421F8B-0803-4F1D-9700-25639B42374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1063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5FBDD3A-8791-4070-A0CA-51E162F3612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Calibri" panose="020F0502020204030204" pitchFamily="34" charset="0"/>
              </a:defRPr>
            </a:lvl1pPr>
            <a:lvl2pPr marL="742950" indent="-285750" defTabSz="890588">
              <a:defRPr>
                <a:solidFill>
                  <a:schemeClr val="tx1"/>
                </a:solidFill>
                <a:latin typeface="Calibri" panose="020F0502020204030204" pitchFamily="34" charset="0"/>
              </a:defRPr>
            </a:lvl2pPr>
            <a:lvl3pPr marL="1143000" indent="-228600" defTabSz="890588">
              <a:defRPr>
                <a:solidFill>
                  <a:schemeClr val="tx1"/>
                </a:solidFill>
                <a:latin typeface="Calibri" panose="020F0502020204030204" pitchFamily="34" charset="0"/>
              </a:defRPr>
            </a:lvl3pPr>
            <a:lvl4pPr marL="1600200" indent="-228600" defTabSz="890588">
              <a:defRPr>
                <a:solidFill>
                  <a:schemeClr val="tx1"/>
                </a:solidFill>
                <a:latin typeface="Calibri" panose="020F0502020204030204" pitchFamily="34" charset="0"/>
              </a:defRPr>
            </a:lvl4pPr>
            <a:lvl5pPr marL="2057400" indent="-228600" defTabSz="890588">
              <a:defRPr>
                <a:solidFill>
                  <a:schemeClr val="tx1"/>
                </a:solidFill>
                <a:latin typeface="Calibri" panose="020F0502020204030204" pitchFamily="34" charset="0"/>
              </a:defRPr>
            </a:lvl5pPr>
            <a:lvl6pPr marL="2514600" indent="-228600" defTabSz="890588" fontAlgn="base">
              <a:spcBef>
                <a:spcPct val="0"/>
              </a:spcBef>
              <a:spcAft>
                <a:spcPct val="0"/>
              </a:spcAft>
              <a:defRPr>
                <a:solidFill>
                  <a:schemeClr val="tx1"/>
                </a:solidFill>
                <a:latin typeface="Calibri" panose="020F0502020204030204" pitchFamily="34" charset="0"/>
              </a:defRPr>
            </a:lvl6pPr>
            <a:lvl7pPr marL="2971800" indent="-228600" defTabSz="890588" fontAlgn="base">
              <a:spcBef>
                <a:spcPct val="0"/>
              </a:spcBef>
              <a:spcAft>
                <a:spcPct val="0"/>
              </a:spcAft>
              <a:defRPr>
                <a:solidFill>
                  <a:schemeClr val="tx1"/>
                </a:solidFill>
                <a:latin typeface="Calibri" panose="020F0502020204030204" pitchFamily="34" charset="0"/>
              </a:defRPr>
            </a:lvl7pPr>
            <a:lvl8pPr marL="3429000" indent="-228600" defTabSz="890588" fontAlgn="base">
              <a:spcBef>
                <a:spcPct val="0"/>
              </a:spcBef>
              <a:spcAft>
                <a:spcPct val="0"/>
              </a:spcAft>
              <a:defRPr>
                <a:solidFill>
                  <a:schemeClr val="tx1"/>
                </a:solidFill>
                <a:latin typeface="Calibri" panose="020F0502020204030204" pitchFamily="34" charset="0"/>
              </a:defRPr>
            </a:lvl8pPr>
            <a:lvl9pPr marL="3886200" indent="-228600" defTabSz="89058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FD9A11-CECE-45B8-B4C4-FAB135F460C9}" type="slidenum">
              <a:rPr lang="en-US" altLang="en-US">
                <a:latin typeface="Times New Roman" panose="02020603050405020304" pitchFamily="18" charset="0"/>
              </a:rPr>
              <a:pPr fontAlgn="base">
                <a:spcBef>
                  <a:spcPct val="0"/>
                </a:spcBef>
                <a:spcAft>
                  <a:spcPct val="0"/>
                </a:spcAft>
              </a:pPr>
              <a:t>16</a:t>
            </a:fld>
            <a:endParaRPr lang="en-US" altLang="en-US" dirty="0">
              <a:latin typeface="Times New Roman" panose="02020603050405020304" pitchFamily="18" charset="0"/>
            </a:endParaRPr>
          </a:p>
        </p:txBody>
      </p:sp>
      <p:sp>
        <p:nvSpPr>
          <p:cNvPr id="6147" name="Rectangle 2">
            <a:extLst>
              <a:ext uri="{FF2B5EF4-FFF2-40B4-BE49-F238E27FC236}">
                <a16:creationId xmlns:a16="http://schemas.microsoft.com/office/drawing/2014/main" id="{92CDEF27-BB0C-452D-B258-E64CEECED7C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51C9309E-B291-4041-8EF9-442A87DEE2A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36504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5FBDD3A-8791-4070-A0CA-51E162F3612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Calibri" panose="020F0502020204030204" pitchFamily="34" charset="0"/>
              </a:defRPr>
            </a:lvl1pPr>
            <a:lvl2pPr marL="742950" indent="-285750" defTabSz="890588">
              <a:defRPr>
                <a:solidFill>
                  <a:schemeClr val="tx1"/>
                </a:solidFill>
                <a:latin typeface="Calibri" panose="020F0502020204030204" pitchFamily="34" charset="0"/>
              </a:defRPr>
            </a:lvl2pPr>
            <a:lvl3pPr marL="1143000" indent="-228600" defTabSz="890588">
              <a:defRPr>
                <a:solidFill>
                  <a:schemeClr val="tx1"/>
                </a:solidFill>
                <a:latin typeface="Calibri" panose="020F0502020204030204" pitchFamily="34" charset="0"/>
              </a:defRPr>
            </a:lvl3pPr>
            <a:lvl4pPr marL="1600200" indent="-228600" defTabSz="890588">
              <a:defRPr>
                <a:solidFill>
                  <a:schemeClr val="tx1"/>
                </a:solidFill>
                <a:latin typeface="Calibri" panose="020F0502020204030204" pitchFamily="34" charset="0"/>
              </a:defRPr>
            </a:lvl4pPr>
            <a:lvl5pPr marL="2057400" indent="-228600" defTabSz="890588">
              <a:defRPr>
                <a:solidFill>
                  <a:schemeClr val="tx1"/>
                </a:solidFill>
                <a:latin typeface="Calibri" panose="020F0502020204030204" pitchFamily="34" charset="0"/>
              </a:defRPr>
            </a:lvl5pPr>
            <a:lvl6pPr marL="2514600" indent="-228600" defTabSz="890588" fontAlgn="base">
              <a:spcBef>
                <a:spcPct val="0"/>
              </a:spcBef>
              <a:spcAft>
                <a:spcPct val="0"/>
              </a:spcAft>
              <a:defRPr>
                <a:solidFill>
                  <a:schemeClr val="tx1"/>
                </a:solidFill>
                <a:latin typeface="Calibri" panose="020F0502020204030204" pitchFamily="34" charset="0"/>
              </a:defRPr>
            </a:lvl6pPr>
            <a:lvl7pPr marL="2971800" indent="-228600" defTabSz="890588" fontAlgn="base">
              <a:spcBef>
                <a:spcPct val="0"/>
              </a:spcBef>
              <a:spcAft>
                <a:spcPct val="0"/>
              </a:spcAft>
              <a:defRPr>
                <a:solidFill>
                  <a:schemeClr val="tx1"/>
                </a:solidFill>
                <a:latin typeface="Calibri" panose="020F0502020204030204" pitchFamily="34" charset="0"/>
              </a:defRPr>
            </a:lvl7pPr>
            <a:lvl8pPr marL="3429000" indent="-228600" defTabSz="890588" fontAlgn="base">
              <a:spcBef>
                <a:spcPct val="0"/>
              </a:spcBef>
              <a:spcAft>
                <a:spcPct val="0"/>
              </a:spcAft>
              <a:defRPr>
                <a:solidFill>
                  <a:schemeClr val="tx1"/>
                </a:solidFill>
                <a:latin typeface="Calibri" panose="020F0502020204030204" pitchFamily="34" charset="0"/>
              </a:defRPr>
            </a:lvl8pPr>
            <a:lvl9pPr marL="3886200" indent="-228600" defTabSz="89058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FD9A11-CECE-45B8-B4C4-FAB135F460C9}" type="slidenum">
              <a:rPr lang="en-US" altLang="en-US">
                <a:latin typeface="Times New Roman" panose="02020603050405020304" pitchFamily="18" charset="0"/>
              </a:rPr>
              <a:pPr fontAlgn="base">
                <a:spcBef>
                  <a:spcPct val="0"/>
                </a:spcBef>
                <a:spcAft>
                  <a:spcPct val="0"/>
                </a:spcAft>
              </a:pPr>
              <a:t>17</a:t>
            </a:fld>
            <a:endParaRPr lang="en-US" altLang="en-US" dirty="0">
              <a:latin typeface="Times New Roman" panose="02020603050405020304" pitchFamily="18" charset="0"/>
            </a:endParaRPr>
          </a:p>
        </p:txBody>
      </p:sp>
      <p:sp>
        <p:nvSpPr>
          <p:cNvPr id="6147" name="Rectangle 2">
            <a:extLst>
              <a:ext uri="{FF2B5EF4-FFF2-40B4-BE49-F238E27FC236}">
                <a16:creationId xmlns:a16="http://schemas.microsoft.com/office/drawing/2014/main" id="{92CDEF27-BB0C-452D-B258-E64CEECED7C7}"/>
              </a:ext>
            </a:extLst>
          </p:cNvPr>
          <p:cNvSpPr>
            <a:spLocks noGrp="1" noRot="1" noChangeAspect="1" noChangeArrowheads="1" noTextEdit="1"/>
          </p:cNvSpPr>
          <p:nvPr>
            <p:ph type="sldImg"/>
          </p:nvPr>
        </p:nvSpPr>
        <p:spPr>
          <a:ln/>
        </p:spPr>
      </p:sp>
      <p:sp>
        <p:nvSpPr>
          <p:cNvPr id="4" name="Notes Placeholder 3">
            <a:extLst>
              <a:ext uri="{FF2B5EF4-FFF2-40B4-BE49-F238E27FC236}">
                <a16:creationId xmlns:a16="http://schemas.microsoft.com/office/drawing/2014/main" id="{5696D6E0-0B08-48A5-9A48-AD1B26C1A95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03696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18</a:t>
            </a:fld>
            <a:endParaRPr lang="en-US" dirty="0"/>
          </a:p>
        </p:txBody>
      </p:sp>
    </p:spTree>
    <p:extLst>
      <p:ext uri="{BB962C8B-B14F-4D97-AF65-F5344CB8AC3E}">
        <p14:creationId xmlns:p14="http://schemas.microsoft.com/office/powerpoint/2010/main" val="1520572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19</a:t>
            </a:fld>
            <a:endParaRPr lang="en-US" dirty="0"/>
          </a:p>
        </p:txBody>
      </p:sp>
      <p:sp>
        <p:nvSpPr>
          <p:cNvPr id="6" name="Notes Placeholder 5">
            <a:extLst>
              <a:ext uri="{FF2B5EF4-FFF2-40B4-BE49-F238E27FC236}">
                <a16:creationId xmlns:a16="http://schemas.microsoft.com/office/drawing/2014/main" id="{413F7ECC-297D-47F7-B610-BBDD9F8FE11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4873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C8C3936-C57C-4ACB-824B-E2AA8CD74265}" type="slidenum">
              <a:rPr lang="en-US" smtClean="0"/>
              <a:pPr/>
              <a:t>2</a:t>
            </a:fld>
            <a:endParaRPr lang="en-US" dirty="0"/>
          </a:p>
        </p:txBody>
      </p:sp>
      <p:sp>
        <p:nvSpPr>
          <p:cNvPr id="6" name="Notes Placeholder 5">
            <a:extLst>
              <a:ext uri="{FF2B5EF4-FFF2-40B4-BE49-F238E27FC236}">
                <a16:creationId xmlns:a16="http://schemas.microsoft.com/office/drawing/2014/main" id="{BD804E42-03B2-4C01-9764-22DA6ADD3CB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31614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20</a:t>
            </a:fld>
            <a:endParaRPr lang="en-US" dirty="0"/>
          </a:p>
        </p:txBody>
      </p:sp>
      <p:sp>
        <p:nvSpPr>
          <p:cNvPr id="6" name="Notes Placeholder 5">
            <a:extLst>
              <a:ext uri="{FF2B5EF4-FFF2-40B4-BE49-F238E27FC236}">
                <a16:creationId xmlns:a16="http://schemas.microsoft.com/office/drawing/2014/main" id="{8D9A47D5-E567-40AE-B524-E21D7425543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67604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8C3936-C57C-4ACB-824B-E2AA8CD74265}" type="slidenum">
              <a:rPr lang="en-US" smtClean="0"/>
              <a:pPr/>
              <a:t>21</a:t>
            </a:fld>
            <a:endParaRPr lang="en-US" dirty="0"/>
          </a:p>
        </p:txBody>
      </p:sp>
    </p:spTree>
    <p:extLst>
      <p:ext uri="{BB962C8B-B14F-4D97-AF65-F5344CB8AC3E}">
        <p14:creationId xmlns:p14="http://schemas.microsoft.com/office/powerpoint/2010/main" val="3842165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22</a:t>
            </a:fld>
            <a:endParaRPr lang="en-US" dirty="0"/>
          </a:p>
        </p:txBody>
      </p:sp>
    </p:spTree>
    <p:extLst>
      <p:ext uri="{BB962C8B-B14F-4D97-AF65-F5344CB8AC3E}">
        <p14:creationId xmlns:p14="http://schemas.microsoft.com/office/powerpoint/2010/main" val="1424167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23</a:t>
            </a:fld>
            <a:endParaRPr lang="en-US" dirty="0"/>
          </a:p>
        </p:txBody>
      </p:sp>
    </p:spTree>
    <p:extLst>
      <p:ext uri="{BB962C8B-B14F-4D97-AF65-F5344CB8AC3E}">
        <p14:creationId xmlns:p14="http://schemas.microsoft.com/office/powerpoint/2010/main" val="4100278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24</a:t>
            </a:fld>
            <a:endParaRPr lang="en-US" dirty="0"/>
          </a:p>
        </p:txBody>
      </p:sp>
    </p:spTree>
    <p:extLst>
      <p:ext uri="{BB962C8B-B14F-4D97-AF65-F5344CB8AC3E}">
        <p14:creationId xmlns:p14="http://schemas.microsoft.com/office/powerpoint/2010/main" val="2764907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25</a:t>
            </a:fld>
            <a:endParaRPr lang="en-US" dirty="0"/>
          </a:p>
        </p:txBody>
      </p:sp>
    </p:spTree>
    <p:extLst>
      <p:ext uri="{BB962C8B-B14F-4D97-AF65-F5344CB8AC3E}">
        <p14:creationId xmlns:p14="http://schemas.microsoft.com/office/powerpoint/2010/main" val="927764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26</a:t>
            </a:fld>
            <a:endParaRPr lang="en-US" dirty="0"/>
          </a:p>
        </p:txBody>
      </p:sp>
    </p:spTree>
    <p:extLst>
      <p:ext uri="{BB962C8B-B14F-4D97-AF65-F5344CB8AC3E}">
        <p14:creationId xmlns:p14="http://schemas.microsoft.com/office/powerpoint/2010/main" val="1078098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27</a:t>
            </a:fld>
            <a:endParaRPr lang="en-US" dirty="0"/>
          </a:p>
        </p:txBody>
      </p:sp>
    </p:spTree>
    <p:extLst>
      <p:ext uri="{BB962C8B-B14F-4D97-AF65-F5344CB8AC3E}">
        <p14:creationId xmlns:p14="http://schemas.microsoft.com/office/powerpoint/2010/main" val="3692671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8C3936-C57C-4ACB-824B-E2AA8CD74265}" type="slidenum">
              <a:rPr lang="en-US" smtClean="0"/>
              <a:pPr/>
              <a:t>28</a:t>
            </a:fld>
            <a:endParaRPr lang="en-US" dirty="0"/>
          </a:p>
        </p:txBody>
      </p:sp>
    </p:spTree>
    <p:extLst>
      <p:ext uri="{BB962C8B-B14F-4D97-AF65-F5344CB8AC3E}">
        <p14:creationId xmlns:p14="http://schemas.microsoft.com/office/powerpoint/2010/main" val="2110399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29</a:t>
            </a:fld>
            <a:endParaRPr lang="en-US" dirty="0"/>
          </a:p>
        </p:txBody>
      </p:sp>
    </p:spTree>
    <p:extLst>
      <p:ext uri="{BB962C8B-B14F-4D97-AF65-F5344CB8AC3E}">
        <p14:creationId xmlns:p14="http://schemas.microsoft.com/office/powerpoint/2010/main" val="377522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5FBDD3A-8791-4070-A0CA-51E162F3612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Calibri" panose="020F0502020204030204" pitchFamily="34" charset="0"/>
              </a:defRPr>
            </a:lvl1pPr>
            <a:lvl2pPr marL="742950" indent="-285750" defTabSz="890588">
              <a:defRPr>
                <a:solidFill>
                  <a:schemeClr val="tx1"/>
                </a:solidFill>
                <a:latin typeface="Calibri" panose="020F0502020204030204" pitchFamily="34" charset="0"/>
              </a:defRPr>
            </a:lvl2pPr>
            <a:lvl3pPr marL="1143000" indent="-228600" defTabSz="890588">
              <a:defRPr>
                <a:solidFill>
                  <a:schemeClr val="tx1"/>
                </a:solidFill>
                <a:latin typeface="Calibri" panose="020F0502020204030204" pitchFamily="34" charset="0"/>
              </a:defRPr>
            </a:lvl3pPr>
            <a:lvl4pPr marL="1600200" indent="-228600" defTabSz="890588">
              <a:defRPr>
                <a:solidFill>
                  <a:schemeClr val="tx1"/>
                </a:solidFill>
                <a:latin typeface="Calibri" panose="020F0502020204030204" pitchFamily="34" charset="0"/>
              </a:defRPr>
            </a:lvl4pPr>
            <a:lvl5pPr marL="2057400" indent="-228600" defTabSz="890588">
              <a:defRPr>
                <a:solidFill>
                  <a:schemeClr val="tx1"/>
                </a:solidFill>
                <a:latin typeface="Calibri" panose="020F0502020204030204" pitchFamily="34" charset="0"/>
              </a:defRPr>
            </a:lvl5pPr>
            <a:lvl6pPr marL="2514600" indent="-228600" defTabSz="890588" fontAlgn="base">
              <a:spcBef>
                <a:spcPct val="0"/>
              </a:spcBef>
              <a:spcAft>
                <a:spcPct val="0"/>
              </a:spcAft>
              <a:defRPr>
                <a:solidFill>
                  <a:schemeClr val="tx1"/>
                </a:solidFill>
                <a:latin typeface="Calibri" panose="020F0502020204030204" pitchFamily="34" charset="0"/>
              </a:defRPr>
            </a:lvl6pPr>
            <a:lvl7pPr marL="2971800" indent="-228600" defTabSz="890588" fontAlgn="base">
              <a:spcBef>
                <a:spcPct val="0"/>
              </a:spcBef>
              <a:spcAft>
                <a:spcPct val="0"/>
              </a:spcAft>
              <a:defRPr>
                <a:solidFill>
                  <a:schemeClr val="tx1"/>
                </a:solidFill>
                <a:latin typeface="Calibri" panose="020F0502020204030204" pitchFamily="34" charset="0"/>
              </a:defRPr>
            </a:lvl7pPr>
            <a:lvl8pPr marL="3429000" indent="-228600" defTabSz="890588" fontAlgn="base">
              <a:spcBef>
                <a:spcPct val="0"/>
              </a:spcBef>
              <a:spcAft>
                <a:spcPct val="0"/>
              </a:spcAft>
              <a:defRPr>
                <a:solidFill>
                  <a:schemeClr val="tx1"/>
                </a:solidFill>
                <a:latin typeface="Calibri" panose="020F0502020204030204" pitchFamily="34" charset="0"/>
              </a:defRPr>
            </a:lvl8pPr>
            <a:lvl9pPr marL="3886200" indent="-228600" defTabSz="89058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FD9A11-CECE-45B8-B4C4-FAB135F460C9}" type="slidenum">
              <a:rPr lang="en-US" altLang="en-US">
                <a:latin typeface="Times New Roman" panose="02020603050405020304" pitchFamily="18" charset="0"/>
              </a:rPr>
              <a:pPr fontAlgn="base">
                <a:spcBef>
                  <a:spcPct val="0"/>
                </a:spcBef>
                <a:spcAft>
                  <a:spcPct val="0"/>
                </a:spcAft>
              </a:pPr>
              <a:t>3</a:t>
            </a:fld>
            <a:endParaRPr lang="en-US" altLang="en-US" dirty="0">
              <a:latin typeface="Times New Roman" panose="02020603050405020304" pitchFamily="18" charset="0"/>
            </a:endParaRPr>
          </a:p>
        </p:txBody>
      </p:sp>
      <p:sp>
        <p:nvSpPr>
          <p:cNvPr id="6147" name="Rectangle 2">
            <a:extLst>
              <a:ext uri="{FF2B5EF4-FFF2-40B4-BE49-F238E27FC236}">
                <a16:creationId xmlns:a16="http://schemas.microsoft.com/office/drawing/2014/main" id="{92CDEF27-BB0C-452D-B258-E64CEECED7C7}"/>
              </a:ext>
            </a:extLst>
          </p:cNvPr>
          <p:cNvSpPr>
            <a:spLocks noGrp="1" noRot="1" noChangeAspect="1" noChangeArrowheads="1" noTextEdit="1"/>
          </p:cNvSpPr>
          <p:nvPr>
            <p:ph type="sldImg"/>
          </p:nvPr>
        </p:nvSpPr>
        <p:spPr>
          <a:ln/>
        </p:spPr>
      </p:sp>
      <p:sp>
        <p:nvSpPr>
          <p:cNvPr id="4" name="Notes Placeholder 3">
            <a:extLst>
              <a:ext uri="{FF2B5EF4-FFF2-40B4-BE49-F238E27FC236}">
                <a16:creationId xmlns:a16="http://schemas.microsoft.com/office/drawing/2014/main" id="{73E1B18C-3D35-4FA1-81F4-A7D14390364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64380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8C3936-C57C-4ACB-824B-E2AA8CD74265}" type="slidenum">
              <a:rPr lang="en-US" smtClean="0"/>
              <a:pPr/>
              <a:t>30</a:t>
            </a:fld>
            <a:endParaRPr lang="en-US" dirty="0"/>
          </a:p>
        </p:txBody>
      </p:sp>
    </p:spTree>
    <p:extLst>
      <p:ext uri="{BB962C8B-B14F-4D97-AF65-F5344CB8AC3E}">
        <p14:creationId xmlns:p14="http://schemas.microsoft.com/office/powerpoint/2010/main" val="1754904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31</a:t>
            </a:fld>
            <a:endParaRPr lang="en-US" dirty="0"/>
          </a:p>
        </p:txBody>
      </p:sp>
      <p:sp>
        <p:nvSpPr>
          <p:cNvPr id="6" name="Notes Placeholder 5">
            <a:extLst>
              <a:ext uri="{FF2B5EF4-FFF2-40B4-BE49-F238E27FC236}">
                <a16:creationId xmlns:a16="http://schemas.microsoft.com/office/drawing/2014/main" id="{879493FE-C3AC-4883-B3A2-1323997EAF9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67685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32</a:t>
            </a:fld>
            <a:endParaRPr lang="en-US" dirty="0"/>
          </a:p>
        </p:txBody>
      </p:sp>
    </p:spTree>
    <p:extLst>
      <p:ext uri="{BB962C8B-B14F-4D97-AF65-F5344CB8AC3E}">
        <p14:creationId xmlns:p14="http://schemas.microsoft.com/office/powerpoint/2010/main" val="2732550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33</a:t>
            </a:fld>
            <a:endParaRPr lang="en-US" dirty="0"/>
          </a:p>
        </p:txBody>
      </p:sp>
      <p:sp>
        <p:nvSpPr>
          <p:cNvPr id="6" name="Notes Placeholder 5">
            <a:extLst>
              <a:ext uri="{FF2B5EF4-FFF2-40B4-BE49-F238E27FC236}">
                <a16:creationId xmlns:a16="http://schemas.microsoft.com/office/drawing/2014/main" id="{22BFE5A7-B4F6-473D-A54E-67CB0A57837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88944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34</a:t>
            </a:fld>
            <a:endParaRPr lang="en-US" dirty="0"/>
          </a:p>
        </p:txBody>
      </p:sp>
      <p:sp>
        <p:nvSpPr>
          <p:cNvPr id="6" name="Notes Placeholder 5">
            <a:extLst>
              <a:ext uri="{FF2B5EF4-FFF2-40B4-BE49-F238E27FC236}">
                <a16:creationId xmlns:a16="http://schemas.microsoft.com/office/drawing/2014/main" id="{B3AF4739-8ECB-4D8C-8ED9-40F088EE2D6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4437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AAD828D-C523-4851-9D03-E3172A229D88}" type="slidenum">
              <a:rPr lang="en-US" smtClean="0"/>
              <a:pPr>
                <a:defRPr/>
              </a:pPr>
              <a:t>35</a:t>
            </a:fld>
            <a:endParaRPr lang="en-US" dirty="0"/>
          </a:p>
        </p:txBody>
      </p:sp>
      <p:sp>
        <p:nvSpPr>
          <p:cNvPr id="5" name="Notes Placeholder 4">
            <a:extLst>
              <a:ext uri="{FF2B5EF4-FFF2-40B4-BE49-F238E27FC236}">
                <a16:creationId xmlns:a16="http://schemas.microsoft.com/office/drawing/2014/main" id="{7301A45B-06EF-44FC-B05B-2B0861154E2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53522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8C3936-C57C-4ACB-824B-E2AA8CD74265}" type="slidenum">
              <a:rPr lang="en-US" smtClean="0"/>
              <a:pPr/>
              <a:t>36</a:t>
            </a:fld>
            <a:endParaRPr lang="en-US" dirty="0"/>
          </a:p>
        </p:txBody>
      </p:sp>
    </p:spTree>
    <p:extLst>
      <p:ext uri="{BB962C8B-B14F-4D97-AF65-F5344CB8AC3E}">
        <p14:creationId xmlns:p14="http://schemas.microsoft.com/office/powerpoint/2010/main" val="1988153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8C3936-C57C-4ACB-824B-E2AA8CD74265}" type="slidenum">
              <a:rPr lang="en-US" smtClean="0"/>
              <a:pPr/>
              <a:t>37</a:t>
            </a:fld>
            <a:endParaRPr lang="en-US" dirty="0"/>
          </a:p>
        </p:txBody>
      </p:sp>
    </p:spTree>
    <p:extLst>
      <p:ext uri="{BB962C8B-B14F-4D97-AF65-F5344CB8AC3E}">
        <p14:creationId xmlns:p14="http://schemas.microsoft.com/office/powerpoint/2010/main" val="499825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8C3936-C57C-4ACB-824B-E2AA8CD74265}" type="slidenum">
              <a:rPr lang="en-US" smtClean="0"/>
              <a:pPr/>
              <a:t>38</a:t>
            </a:fld>
            <a:endParaRPr lang="en-US" dirty="0"/>
          </a:p>
        </p:txBody>
      </p:sp>
    </p:spTree>
    <p:extLst>
      <p:ext uri="{BB962C8B-B14F-4D97-AF65-F5344CB8AC3E}">
        <p14:creationId xmlns:p14="http://schemas.microsoft.com/office/powerpoint/2010/main" val="4205876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39</a:t>
            </a:fld>
            <a:endParaRPr lang="en-US" dirty="0"/>
          </a:p>
        </p:txBody>
      </p:sp>
    </p:spTree>
    <p:extLst>
      <p:ext uri="{BB962C8B-B14F-4D97-AF65-F5344CB8AC3E}">
        <p14:creationId xmlns:p14="http://schemas.microsoft.com/office/powerpoint/2010/main" val="142910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4</a:t>
            </a:fld>
            <a:endParaRPr lang="en-US" dirty="0"/>
          </a:p>
        </p:txBody>
      </p:sp>
      <p:sp>
        <p:nvSpPr>
          <p:cNvPr id="6" name="Notes Placeholder 5">
            <a:extLst>
              <a:ext uri="{FF2B5EF4-FFF2-40B4-BE49-F238E27FC236}">
                <a16:creationId xmlns:a16="http://schemas.microsoft.com/office/drawing/2014/main" id="{68789467-147D-4DF0-80A8-F0C67574971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12260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40</a:t>
            </a:fld>
            <a:endParaRPr lang="en-US" dirty="0"/>
          </a:p>
        </p:txBody>
      </p:sp>
    </p:spTree>
    <p:extLst>
      <p:ext uri="{BB962C8B-B14F-4D97-AF65-F5344CB8AC3E}">
        <p14:creationId xmlns:p14="http://schemas.microsoft.com/office/powerpoint/2010/main" val="1875349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41</a:t>
            </a:fld>
            <a:endParaRPr lang="en-US" dirty="0"/>
          </a:p>
        </p:txBody>
      </p:sp>
    </p:spTree>
    <p:extLst>
      <p:ext uri="{BB962C8B-B14F-4D97-AF65-F5344CB8AC3E}">
        <p14:creationId xmlns:p14="http://schemas.microsoft.com/office/powerpoint/2010/main" val="6957428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42</a:t>
            </a:fld>
            <a:endParaRPr lang="en-US" dirty="0"/>
          </a:p>
        </p:txBody>
      </p:sp>
    </p:spTree>
    <p:extLst>
      <p:ext uri="{BB962C8B-B14F-4D97-AF65-F5344CB8AC3E}">
        <p14:creationId xmlns:p14="http://schemas.microsoft.com/office/powerpoint/2010/main" val="971068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43</a:t>
            </a:fld>
            <a:endParaRPr lang="en-US" dirty="0"/>
          </a:p>
        </p:txBody>
      </p:sp>
    </p:spTree>
    <p:extLst>
      <p:ext uri="{BB962C8B-B14F-4D97-AF65-F5344CB8AC3E}">
        <p14:creationId xmlns:p14="http://schemas.microsoft.com/office/powerpoint/2010/main" val="3477535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44</a:t>
            </a:fld>
            <a:endParaRPr lang="en-US" dirty="0"/>
          </a:p>
        </p:txBody>
      </p:sp>
    </p:spTree>
    <p:extLst>
      <p:ext uri="{BB962C8B-B14F-4D97-AF65-F5344CB8AC3E}">
        <p14:creationId xmlns:p14="http://schemas.microsoft.com/office/powerpoint/2010/main" val="1221288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45</a:t>
            </a:fld>
            <a:endParaRPr lang="en-US" dirty="0"/>
          </a:p>
        </p:txBody>
      </p:sp>
    </p:spTree>
    <p:extLst>
      <p:ext uri="{BB962C8B-B14F-4D97-AF65-F5344CB8AC3E}">
        <p14:creationId xmlns:p14="http://schemas.microsoft.com/office/powerpoint/2010/main" val="968401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46</a:t>
            </a:fld>
            <a:endParaRPr lang="en-US" dirty="0"/>
          </a:p>
        </p:txBody>
      </p:sp>
    </p:spTree>
    <p:extLst>
      <p:ext uri="{BB962C8B-B14F-4D97-AF65-F5344CB8AC3E}">
        <p14:creationId xmlns:p14="http://schemas.microsoft.com/office/powerpoint/2010/main" val="23110171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47</a:t>
            </a:fld>
            <a:endParaRPr lang="en-US" dirty="0"/>
          </a:p>
        </p:txBody>
      </p:sp>
    </p:spTree>
    <p:extLst>
      <p:ext uri="{BB962C8B-B14F-4D97-AF65-F5344CB8AC3E}">
        <p14:creationId xmlns:p14="http://schemas.microsoft.com/office/powerpoint/2010/main" val="1786635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48</a:t>
            </a:fld>
            <a:endParaRPr lang="en-US" dirty="0"/>
          </a:p>
        </p:txBody>
      </p:sp>
    </p:spTree>
    <p:extLst>
      <p:ext uri="{BB962C8B-B14F-4D97-AF65-F5344CB8AC3E}">
        <p14:creationId xmlns:p14="http://schemas.microsoft.com/office/powerpoint/2010/main" val="23486847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49</a:t>
            </a:fld>
            <a:endParaRPr lang="en-US" dirty="0"/>
          </a:p>
        </p:txBody>
      </p:sp>
    </p:spTree>
    <p:extLst>
      <p:ext uri="{BB962C8B-B14F-4D97-AF65-F5344CB8AC3E}">
        <p14:creationId xmlns:p14="http://schemas.microsoft.com/office/powerpoint/2010/main" val="147341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5</a:t>
            </a:fld>
            <a:endParaRPr lang="en-US" dirty="0"/>
          </a:p>
        </p:txBody>
      </p:sp>
      <p:sp>
        <p:nvSpPr>
          <p:cNvPr id="6" name="Notes Placeholder 5">
            <a:extLst>
              <a:ext uri="{FF2B5EF4-FFF2-40B4-BE49-F238E27FC236}">
                <a16:creationId xmlns:a16="http://schemas.microsoft.com/office/drawing/2014/main" id="{2D752258-53B8-4E2D-B129-5224F6091EE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4487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50</a:t>
            </a:fld>
            <a:endParaRPr lang="en-US" dirty="0"/>
          </a:p>
        </p:txBody>
      </p:sp>
    </p:spTree>
    <p:extLst>
      <p:ext uri="{BB962C8B-B14F-4D97-AF65-F5344CB8AC3E}">
        <p14:creationId xmlns:p14="http://schemas.microsoft.com/office/powerpoint/2010/main" val="7396297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C6B1292-9715-490E-8359-9802C20EA74F}"/>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Calibri" panose="020F0502020204030204" pitchFamily="34" charset="0"/>
              </a:defRPr>
            </a:lvl1pPr>
            <a:lvl2pPr marL="742950" indent="-285750" defTabSz="890588">
              <a:defRPr>
                <a:solidFill>
                  <a:schemeClr val="tx1"/>
                </a:solidFill>
                <a:latin typeface="Calibri" panose="020F0502020204030204" pitchFamily="34" charset="0"/>
              </a:defRPr>
            </a:lvl2pPr>
            <a:lvl3pPr marL="1143000" indent="-228600" defTabSz="890588">
              <a:defRPr>
                <a:solidFill>
                  <a:schemeClr val="tx1"/>
                </a:solidFill>
                <a:latin typeface="Calibri" panose="020F0502020204030204" pitchFamily="34" charset="0"/>
              </a:defRPr>
            </a:lvl3pPr>
            <a:lvl4pPr marL="1600200" indent="-228600" defTabSz="890588">
              <a:defRPr>
                <a:solidFill>
                  <a:schemeClr val="tx1"/>
                </a:solidFill>
                <a:latin typeface="Calibri" panose="020F0502020204030204" pitchFamily="34" charset="0"/>
              </a:defRPr>
            </a:lvl4pPr>
            <a:lvl5pPr marL="2057400" indent="-228600" defTabSz="890588">
              <a:defRPr>
                <a:solidFill>
                  <a:schemeClr val="tx1"/>
                </a:solidFill>
                <a:latin typeface="Calibri" panose="020F0502020204030204" pitchFamily="34" charset="0"/>
              </a:defRPr>
            </a:lvl5pPr>
            <a:lvl6pPr marL="2514600" indent="-228600" defTabSz="890588" fontAlgn="base">
              <a:spcBef>
                <a:spcPct val="0"/>
              </a:spcBef>
              <a:spcAft>
                <a:spcPct val="0"/>
              </a:spcAft>
              <a:defRPr>
                <a:solidFill>
                  <a:schemeClr val="tx1"/>
                </a:solidFill>
                <a:latin typeface="Calibri" panose="020F0502020204030204" pitchFamily="34" charset="0"/>
              </a:defRPr>
            </a:lvl6pPr>
            <a:lvl7pPr marL="2971800" indent="-228600" defTabSz="890588" fontAlgn="base">
              <a:spcBef>
                <a:spcPct val="0"/>
              </a:spcBef>
              <a:spcAft>
                <a:spcPct val="0"/>
              </a:spcAft>
              <a:defRPr>
                <a:solidFill>
                  <a:schemeClr val="tx1"/>
                </a:solidFill>
                <a:latin typeface="Calibri" panose="020F0502020204030204" pitchFamily="34" charset="0"/>
              </a:defRPr>
            </a:lvl7pPr>
            <a:lvl8pPr marL="3429000" indent="-228600" defTabSz="890588" fontAlgn="base">
              <a:spcBef>
                <a:spcPct val="0"/>
              </a:spcBef>
              <a:spcAft>
                <a:spcPct val="0"/>
              </a:spcAft>
              <a:defRPr>
                <a:solidFill>
                  <a:schemeClr val="tx1"/>
                </a:solidFill>
                <a:latin typeface="Calibri" panose="020F0502020204030204" pitchFamily="34" charset="0"/>
              </a:defRPr>
            </a:lvl8pPr>
            <a:lvl9pPr marL="3886200" indent="-228600" defTabSz="89058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C5F47A-2B2F-4C2E-B743-216AE8DA9A82}" type="slidenum">
              <a:rPr lang="en-US" altLang="en-US">
                <a:latin typeface="Times New Roman" panose="02020603050405020304" pitchFamily="18" charset="0"/>
              </a:rPr>
              <a:pPr fontAlgn="base">
                <a:spcBef>
                  <a:spcPct val="0"/>
                </a:spcBef>
                <a:spcAft>
                  <a:spcPct val="0"/>
                </a:spcAft>
              </a:pPr>
              <a:t>51</a:t>
            </a:fld>
            <a:endParaRPr lang="en-US" altLang="en-US" dirty="0">
              <a:latin typeface="Times New Roman" panose="02020603050405020304" pitchFamily="18" charset="0"/>
            </a:endParaRPr>
          </a:p>
        </p:txBody>
      </p:sp>
      <p:sp>
        <p:nvSpPr>
          <p:cNvPr id="8195" name="Rectangle 2">
            <a:extLst>
              <a:ext uri="{FF2B5EF4-FFF2-40B4-BE49-F238E27FC236}">
                <a16:creationId xmlns:a16="http://schemas.microsoft.com/office/drawing/2014/main" id="{93DE08CC-C9A5-44FF-9DE5-EAB6B8E05BB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9E7CE699-FD5D-428D-9845-44274442BAD9}"/>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PR" altLang="en-US" dirty="0"/>
          </a:p>
        </p:txBody>
      </p:sp>
    </p:spTree>
    <p:extLst>
      <p:ext uri="{BB962C8B-B14F-4D97-AF65-F5344CB8AC3E}">
        <p14:creationId xmlns:p14="http://schemas.microsoft.com/office/powerpoint/2010/main" val="21484771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8C3936-C57C-4ACB-824B-E2AA8CD74265}" type="slidenum">
              <a:rPr lang="en-US" smtClean="0"/>
              <a:pPr/>
              <a:t>52</a:t>
            </a:fld>
            <a:endParaRPr lang="en-US" dirty="0"/>
          </a:p>
        </p:txBody>
      </p:sp>
    </p:spTree>
    <p:extLst>
      <p:ext uri="{BB962C8B-B14F-4D97-AF65-F5344CB8AC3E}">
        <p14:creationId xmlns:p14="http://schemas.microsoft.com/office/powerpoint/2010/main" val="411035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6</a:t>
            </a:fld>
            <a:endParaRPr lang="en-US" dirty="0"/>
          </a:p>
        </p:txBody>
      </p:sp>
      <p:sp>
        <p:nvSpPr>
          <p:cNvPr id="6" name="Notes Placeholder 5">
            <a:extLst>
              <a:ext uri="{FF2B5EF4-FFF2-40B4-BE49-F238E27FC236}">
                <a16:creationId xmlns:a16="http://schemas.microsoft.com/office/drawing/2014/main" id="{324A35D4-D448-4F19-A483-5BBAD8D6F3E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3448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7</a:t>
            </a:fld>
            <a:endParaRPr lang="en-US" dirty="0"/>
          </a:p>
        </p:txBody>
      </p:sp>
      <p:sp>
        <p:nvSpPr>
          <p:cNvPr id="6" name="Notes Placeholder 5">
            <a:extLst>
              <a:ext uri="{FF2B5EF4-FFF2-40B4-BE49-F238E27FC236}">
                <a16:creationId xmlns:a16="http://schemas.microsoft.com/office/drawing/2014/main" id="{52FF0CDE-18A5-4F03-8F1A-48C2FD4C198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1666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C8C3936-C57C-4ACB-824B-E2AA8CD74265}" type="slidenum">
              <a:rPr lang="en-US" smtClean="0"/>
              <a:pPr/>
              <a:t>8</a:t>
            </a:fld>
            <a:endParaRPr lang="en-US" dirty="0"/>
          </a:p>
        </p:txBody>
      </p:sp>
      <p:sp>
        <p:nvSpPr>
          <p:cNvPr id="6" name="Notes Placeholder 5">
            <a:extLst>
              <a:ext uri="{FF2B5EF4-FFF2-40B4-BE49-F238E27FC236}">
                <a16:creationId xmlns:a16="http://schemas.microsoft.com/office/drawing/2014/main" id="{2D163484-BEA9-402A-9CA9-4136FDF7CC5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02909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5FBDD3A-8791-4070-A0CA-51E162F3612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Calibri" panose="020F0502020204030204" pitchFamily="34" charset="0"/>
              </a:defRPr>
            </a:lvl1pPr>
            <a:lvl2pPr marL="742950" indent="-285750" defTabSz="890588">
              <a:defRPr>
                <a:solidFill>
                  <a:schemeClr val="tx1"/>
                </a:solidFill>
                <a:latin typeface="Calibri" panose="020F0502020204030204" pitchFamily="34" charset="0"/>
              </a:defRPr>
            </a:lvl2pPr>
            <a:lvl3pPr marL="1143000" indent="-228600" defTabSz="890588">
              <a:defRPr>
                <a:solidFill>
                  <a:schemeClr val="tx1"/>
                </a:solidFill>
                <a:latin typeface="Calibri" panose="020F0502020204030204" pitchFamily="34" charset="0"/>
              </a:defRPr>
            </a:lvl3pPr>
            <a:lvl4pPr marL="1600200" indent="-228600" defTabSz="890588">
              <a:defRPr>
                <a:solidFill>
                  <a:schemeClr val="tx1"/>
                </a:solidFill>
                <a:latin typeface="Calibri" panose="020F0502020204030204" pitchFamily="34" charset="0"/>
              </a:defRPr>
            </a:lvl4pPr>
            <a:lvl5pPr marL="2057400" indent="-228600" defTabSz="890588">
              <a:defRPr>
                <a:solidFill>
                  <a:schemeClr val="tx1"/>
                </a:solidFill>
                <a:latin typeface="Calibri" panose="020F0502020204030204" pitchFamily="34" charset="0"/>
              </a:defRPr>
            </a:lvl5pPr>
            <a:lvl6pPr marL="2514600" indent="-228600" defTabSz="890588" fontAlgn="base">
              <a:spcBef>
                <a:spcPct val="0"/>
              </a:spcBef>
              <a:spcAft>
                <a:spcPct val="0"/>
              </a:spcAft>
              <a:defRPr>
                <a:solidFill>
                  <a:schemeClr val="tx1"/>
                </a:solidFill>
                <a:latin typeface="Calibri" panose="020F0502020204030204" pitchFamily="34" charset="0"/>
              </a:defRPr>
            </a:lvl6pPr>
            <a:lvl7pPr marL="2971800" indent="-228600" defTabSz="890588" fontAlgn="base">
              <a:spcBef>
                <a:spcPct val="0"/>
              </a:spcBef>
              <a:spcAft>
                <a:spcPct val="0"/>
              </a:spcAft>
              <a:defRPr>
                <a:solidFill>
                  <a:schemeClr val="tx1"/>
                </a:solidFill>
                <a:latin typeface="Calibri" panose="020F0502020204030204" pitchFamily="34" charset="0"/>
              </a:defRPr>
            </a:lvl7pPr>
            <a:lvl8pPr marL="3429000" indent="-228600" defTabSz="890588" fontAlgn="base">
              <a:spcBef>
                <a:spcPct val="0"/>
              </a:spcBef>
              <a:spcAft>
                <a:spcPct val="0"/>
              </a:spcAft>
              <a:defRPr>
                <a:solidFill>
                  <a:schemeClr val="tx1"/>
                </a:solidFill>
                <a:latin typeface="Calibri" panose="020F0502020204030204" pitchFamily="34" charset="0"/>
              </a:defRPr>
            </a:lvl8pPr>
            <a:lvl9pPr marL="3886200" indent="-228600" defTabSz="89058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FD9A11-CECE-45B8-B4C4-FAB135F460C9}" type="slidenum">
              <a:rPr lang="en-US" altLang="en-US">
                <a:latin typeface="Times New Roman" panose="02020603050405020304" pitchFamily="18" charset="0"/>
              </a:rPr>
              <a:pPr fontAlgn="base">
                <a:spcBef>
                  <a:spcPct val="0"/>
                </a:spcBef>
                <a:spcAft>
                  <a:spcPct val="0"/>
                </a:spcAft>
              </a:pPr>
              <a:t>9</a:t>
            </a:fld>
            <a:endParaRPr lang="en-US" altLang="en-US" dirty="0">
              <a:latin typeface="Times New Roman" panose="02020603050405020304" pitchFamily="18" charset="0"/>
            </a:endParaRPr>
          </a:p>
        </p:txBody>
      </p:sp>
      <p:sp>
        <p:nvSpPr>
          <p:cNvPr id="6147" name="Rectangle 2">
            <a:extLst>
              <a:ext uri="{FF2B5EF4-FFF2-40B4-BE49-F238E27FC236}">
                <a16:creationId xmlns:a16="http://schemas.microsoft.com/office/drawing/2014/main" id="{92CDEF27-BB0C-452D-B258-E64CEECED7C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5268F77-6893-4263-84BB-AE4D8C7192F5}"/>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29045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rgbClr val="E2AC00"/>
                </a:solidFill>
              </a:defRPr>
            </a:lvl1pPr>
          </a:lstStyle>
          <a:p>
            <a:r>
              <a:rPr lang="en-US" dirty="0" err="1"/>
              <a:t>Cick</a:t>
            </a:r>
            <a:r>
              <a:rPr lang="en-US" dirty="0"/>
              <a:t>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E2AC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F54CBF-0F30-47A3-9D97-F0515509B9CF}" type="datetimeFigureOut">
              <a:rPr lang="en-US" smtClean="0"/>
              <a:pPr/>
              <a:t>4/2/2019</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54CBF-0F30-47A3-9D97-F0515509B9CF}" type="datetimeFigureOut">
              <a:rPr lang="en-US" smtClean="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EE805-24B1-4093-9540-93DF080E6A3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54CBF-0F30-47A3-9D97-F0515509B9CF}" type="datetimeFigureOut">
              <a:rPr lang="en-US" smtClean="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EE805-24B1-4093-9540-93DF080E6A3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54CBF-0F30-47A3-9D97-F0515509B9CF}" type="datetimeFigureOut">
              <a:rPr lang="en-US" smtClean="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EE805-24B1-4093-9540-93DF080E6A3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54CBF-0F30-47A3-9D97-F0515509B9CF}" type="datetimeFigureOut">
              <a:rPr lang="en-US" smtClean="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0EE805-24B1-4093-9540-93DF080E6A3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F54CBF-0F30-47A3-9D97-F0515509B9CF}" type="datetimeFigureOut">
              <a:rPr lang="en-US" smtClean="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0EE805-24B1-4093-9540-93DF080E6A3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F54CBF-0F30-47A3-9D97-F0515509B9CF}" type="datetimeFigureOut">
              <a:rPr lang="en-US" smtClean="0"/>
              <a:pPr/>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0EE805-24B1-4093-9540-93DF080E6A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F54CBF-0F30-47A3-9D97-F0515509B9CF}" type="datetimeFigureOut">
              <a:rPr lang="en-US" smtClean="0"/>
              <a:pPr/>
              <a:t>4/2/2019</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54CBF-0F30-47A3-9D97-F0515509B9CF}" type="datetimeFigureOut">
              <a:rPr lang="en-US" smtClean="0"/>
              <a:pPr/>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0EE805-24B1-4093-9540-93DF080E6A3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54CBF-0F30-47A3-9D97-F0515509B9CF}" type="datetimeFigureOut">
              <a:rPr lang="en-US" smtClean="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0EE805-24B1-4093-9540-93DF080E6A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54CBF-0F30-47A3-9D97-F0515509B9CF}" type="datetimeFigureOut">
              <a:rPr lang="en-US" smtClean="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0EE805-24B1-4093-9540-93DF080E6A3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54CBF-0F30-47A3-9D97-F0515509B9CF}" type="datetimeFigureOut">
              <a:rPr lang="en-US" smtClean="0"/>
              <a:pPr/>
              <a:t>4/2/2019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EE805-24B1-4093-9540-93DF080E6A39}"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7427742" cy="914400"/>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800" kern="1200" baseline="0">
          <a:solidFill>
            <a:srgbClr val="FFC42F"/>
          </a:solidFill>
          <a:latin typeface="+mn-lt"/>
          <a:ea typeface="+mn-ea"/>
          <a:cs typeface="+mn-cs"/>
        </a:defRPr>
      </a:lvl1pPr>
      <a:lvl2pPr marL="742950" indent="-285750" algn="l" defTabSz="914400" rtl="0" eaLnBrk="1" latinLnBrk="0" hangingPunct="1">
        <a:spcBef>
          <a:spcPct val="20000"/>
        </a:spcBef>
        <a:buFont typeface="Arial" pitchFamily="34" charset="0"/>
        <a:buChar char="–"/>
        <a:defRPr sz="4400" kern="1200" baseline="0">
          <a:solidFill>
            <a:srgbClr val="FFC42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4000" kern="1200" baseline="0">
          <a:solidFill>
            <a:srgbClr val="FFC42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3600" kern="1200" baseline="0">
          <a:solidFill>
            <a:srgbClr val="FFC42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3600" kern="1200" baseline="0">
          <a:solidFill>
            <a:srgbClr val="FFC42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b="1" dirty="0"/>
              <a:t>Autopilot Tips, Tricks and Traps</a:t>
            </a:r>
            <a:endParaRPr lang="en-US" b="1" dirty="0"/>
          </a:p>
        </p:txBody>
      </p:sp>
      <p:sp>
        <p:nvSpPr>
          <p:cNvPr id="3" name="Subtitle 2"/>
          <p:cNvSpPr>
            <a:spLocks noGrp="1"/>
          </p:cNvSpPr>
          <p:nvPr>
            <p:ph type="subTitle" idx="1"/>
          </p:nvPr>
        </p:nvSpPr>
        <p:spPr/>
        <p:txBody>
          <a:bodyPr>
            <a:normAutofit lnSpcReduction="10000"/>
          </a:bodyPr>
          <a:lstStyle/>
          <a:p>
            <a:endParaRPr lang="en-US" altLang="en-US" sz="2400" dirty="0"/>
          </a:p>
          <a:p>
            <a:r>
              <a:rPr lang="en-US" altLang="en-US" sz="2400" dirty="0"/>
              <a:t>Paul D’Auria</a:t>
            </a:r>
          </a:p>
          <a:p>
            <a:r>
              <a:rPr lang="en-US" altLang="en-US" sz="2400" dirty="0"/>
              <a:t>FAA Gold Seal CFII, MEI</a:t>
            </a:r>
          </a:p>
          <a:p>
            <a:r>
              <a:rPr lang="en-US" altLang="en-US" sz="2400" dirty="0"/>
              <a:t>April 1, 2019</a:t>
            </a:r>
          </a:p>
          <a:p>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615EA4-5BD8-42A0-A175-FE862F29F8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334" y="3978682"/>
            <a:ext cx="5432124" cy="2859367"/>
          </a:xfrm>
        </p:spPr>
      </p:pic>
      <p:sp>
        <p:nvSpPr>
          <p:cNvPr id="2" name="TextBox 1">
            <a:extLst>
              <a:ext uri="{FF2B5EF4-FFF2-40B4-BE49-F238E27FC236}">
                <a16:creationId xmlns:a16="http://schemas.microsoft.com/office/drawing/2014/main" id="{BBDD8CD6-2C44-481A-9EC7-821DEBE0B9C1}"/>
              </a:ext>
            </a:extLst>
          </p:cNvPr>
          <p:cNvSpPr txBox="1"/>
          <p:nvPr/>
        </p:nvSpPr>
        <p:spPr>
          <a:xfrm>
            <a:off x="0" y="3950579"/>
            <a:ext cx="5681670" cy="979383"/>
          </a:xfrm>
          <a:prstGeom prst="rect">
            <a:avLst/>
          </a:prstGeom>
          <a:solidFill>
            <a:schemeClr val="accent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98AFEC1B-1BFF-4E07-82FC-473757C349B1}"/>
              </a:ext>
            </a:extLst>
          </p:cNvPr>
          <p:cNvSpPr txBox="1"/>
          <p:nvPr/>
        </p:nvSpPr>
        <p:spPr>
          <a:xfrm>
            <a:off x="2694147" y="4892124"/>
            <a:ext cx="2912310" cy="121844"/>
          </a:xfrm>
          <a:prstGeom prst="rect">
            <a:avLst/>
          </a:prstGeom>
          <a:solidFill>
            <a:schemeClr val="accent1"/>
          </a:solidFill>
        </p:spPr>
        <p:txBody>
          <a:bodyPr wrap="square" rtlCol="0">
            <a:spAutoFit/>
          </a:bodyPr>
          <a:lstStyle/>
          <a:p>
            <a:endParaRPr lang="en-US" sz="800" dirty="0"/>
          </a:p>
        </p:txBody>
      </p:sp>
      <p:sp>
        <p:nvSpPr>
          <p:cNvPr id="4" name="TextBox 3">
            <a:extLst>
              <a:ext uri="{FF2B5EF4-FFF2-40B4-BE49-F238E27FC236}">
                <a16:creationId xmlns:a16="http://schemas.microsoft.com/office/drawing/2014/main" id="{BF17FE23-DCF5-4F81-B4AE-A6078B820E6F}"/>
              </a:ext>
            </a:extLst>
          </p:cNvPr>
          <p:cNvSpPr txBox="1"/>
          <p:nvPr/>
        </p:nvSpPr>
        <p:spPr>
          <a:xfrm>
            <a:off x="2718621" y="4882390"/>
            <a:ext cx="2911543" cy="662623"/>
          </a:xfrm>
          <a:prstGeom prst="rect">
            <a:avLst/>
          </a:prstGeom>
          <a:solidFill>
            <a:schemeClr val="accent1"/>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A5DBDBE9-FC18-4093-8CCC-DA3FA0EBC740}"/>
              </a:ext>
            </a:extLst>
          </p:cNvPr>
          <p:cNvSpPr txBox="1"/>
          <p:nvPr/>
        </p:nvSpPr>
        <p:spPr>
          <a:xfrm>
            <a:off x="4532324" y="5356096"/>
            <a:ext cx="1171277" cy="348746"/>
          </a:xfrm>
          <a:prstGeom prst="rect">
            <a:avLst/>
          </a:prstGeom>
          <a:solidFill>
            <a:schemeClr val="accent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0B7CC0B7-0F1D-4EF0-8691-101A18DDA195}"/>
              </a:ext>
            </a:extLst>
          </p:cNvPr>
          <p:cNvSpPr txBox="1"/>
          <p:nvPr/>
        </p:nvSpPr>
        <p:spPr>
          <a:xfrm>
            <a:off x="1230818" y="4892124"/>
            <a:ext cx="1522660" cy="321578"/>
          </a:xfrm>
          <a:prstGeom prst="rect">
            <a:avLst/>
          </a:prstGeom>
          <a:solidFill>
            <a:schemeClr val="accent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F0000003-8464-41A3-9D5D-2F288548F03D}"/>
              </a:ext>
            </a:extLst>
          </p:cNvPr>
          <p:cNvSpPr txBox="1"/>
          <p:nvPr/>
        </p:nvSpPr>
        <p:spPr>
          <a:xfrm>
            <a:off x="1624886" y="5649249"/>
            <a:ext cx="995585" cy="246221"/>
          </a:xfrm>
          <a:prstGeom prst="rect">
            <a:avLst/>
          </a:prstGeom>
          <a:noFill/>
          <a:ln w="28575">
            <a:solidFill>
              <a:srgbClr val="FF0000"/>
            </a:solidFill>
          </a:ln>
        </p:spPr>
        <p:txBody>
          <a:bodyPr wrap="square" rtlCol="0" anchor="ctr" anchorCtr="1">
            <a:spAutoFit/>
          </a:bodyPr>
          <a:lstStyle/>
          <a:p>
            <a:r>
              <a:rPr lang="en-US" sz="1000" dirty="0">
                <a:solidFill>
                  <a:srgbClr val="FF0000"/>
                </a:solidFill>
              </a:rPr>
              <a:t>CDI Button</a:t>
            </a:r>
          </a:p>
        </p:txBody>
      </p:sp>
      <p:sp>
        <p:nvSpPr>
          <p:cNvPr id="11" name="TextBox 10">
            <a:extLst>
              <a:ext uri="{FF2B5EF4-FFF2-40B4-BE49-F238E27FC236}">
                <a16:creationId xmlns:a16="http://schemas.microsoft.com/office/drawing/2014/main" id="{B555E364-D99E-453F-B090-8E91CEBBF47D}"/>
              </a:ext>
            </a:extLst>
          </p:cNvPr>
          <p:cNvSpPr txBox="1"/>
          <p:nvPr/>
        </p:nvSpPr>
        <p:spPr>
          <a:xfrm>
            <a:off x="82271" y="6568584"/>
            <a:ext cx="5547893" cy="369332"/>
          </a:xfrm>
          <a:prstGeom prst="rect">
            <a:avLst/>
          </a:prstGeom>
          <a:solidFill>
            <a:schemeClr val="accent1"/>
          </a:solidFill>
        </p:spPr>
        <p:txBody>
          <a:bodyPr wrap="square" rtlCol="0">
            <a:spAutoFit/>
          </a:bodyPr>
          <a:lstStyle/>
          <a:p>
            <a:endParaRPr lang="en-US" dirty="0"/>
          </a:p>
        </p:txBody>
      </p:sp>
      <p:cxnSp>
        <p:nvCxnSpPr>
          <p:cNvPr id="16" name="Straight Arrow Connector 15">
            <a:extLst>
              <a:ext uri="{FF2B5EF4-FFF2-40B4-BE49-F238E27FC236}">
                <a16:creationId xmlns:a16="http://schemas.microsoft.com/office/drawing/2014/main" id="{A736D769-7214-4ECE-8175-F99AAE3B7A7B}"/>
              </a:ext>
            </a:extLst>
          </p:cNvPr>
          <p:cNvCxnSpPr/>
          <p:nvPr/>
        </p:nvCxnSpPr>
        <p:spPr>
          <a:xfrm flipH="1">
            <a:off x="2109276" y="5964050"/>
            <a:ext cx="58564" cy="2679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itle 2">
            <a:extLst>
              <a:ext uri="{FF2B5EF4-FFF2-40B4-BE49-F238E27FC236}">
                <a16:creationId xmlns:a16="http://schemas.microsoft.com/office/drawing/2014/main" id="{CE48CF98-C761-4534-9315-6B0B76A82B8F}"/>
              </a:ext>
            </a:extLst>
          </p:cNvPr>
          <p:cNvSpPr txBox="1">
            <a:spLocks/>
          </p:cNvSpPr>
          <p:nvPr/>
        </p:nvSpPr>
        <p:spPr>
          <a:xfrm>
            <a:off x="253229" y="1465521"/>
            <a:ext cx="4272404" cy="909517"/>
          </a:xfrm>
          <a:prstGeom prst="rect">
            <a:avLst/>
          </a:prstGeom>
        </p:spPr>
        <p:txBody>
          <a:bodyPr vert="horz" lIns="91440" tIns="45720" rIns="91440" bIns="45720" rtlCol="0" anchor="ctr">
            <a:normAutofit fontScale="92500" lnSpcReduction="20000"/>
          </a:bodyPr>
          <a:lstStyle>
            <a:defPPr>
              <a:defRPr lang="en-US"/>
            </a:defPPr>
            <a:lvl1pPr algn="ctr">
              <a:spcBef>
                <a:spcPct val="0"/>
              </a:spcBef>
              <a:buNone/>
              <a:defRPr sz="3600">
                <a:solidFill>
                  <a:srgbClr val="E2AC00"/>
                </a:solidFill>
                <a:latin typeface="+mj-lt"/>
                <a:ea typeface="+mj-ea"/>
                <a:cs typeface="+mj-cs"/>
              </a:defRPr>
            </a:lvl1pPr>
          </a:lstStyle>
          <a:p>
            <a:r>
              <a:rPr lang="en-US" b="1" dirty="0"/>
              <a:t>STEC 30 Autopilot</a:t>
            </a:r>
            <a:br>
              <a:rPr lang="en-US" b="1" dirty="0"/>
            </a:br>
            <a:endParaRPr lang="en-US" b="1" dirty="0"/>
          </a:p>
        </p:txBody>
      </p:sp>
      <p:pic>
        <p:nvPicPr>
          <p:cNvPr id="19" name="Picture 18">
            <a:extLst>
              <a:ext uri="{FF2B5EF4-FFF2-40B4-BE49-F238E27FC236}">
                <a16:creationId xmlns:a16="http://schemas.microsoft.com/office/drawing/2014/main" id="{BCDC70DB-524F-4431-AD2B-C55C0DEFA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1879" y="1517084"/>
            <a:ext cx="3581400" cy="3581400"/>
          </a:xfrm>
          <a:prstGeom prst="rect">
            <a:avLst/>
          </a:prstGeom>
        </p:spPr>
      </p:pic>
      <p:sp>
        <p:nvSpPr>
          <p:cNvPr id="21" name="TextBox 20">
            <a:extLst>
              <a:ext uri="{FF2B5EF4-FFF2-40B4-BE49-F238E27FC236}">
                <a16:creationId xmlns:a16="http://schemas.microsoft.com/office/drawing/2014/main" id="{73248548-E782-4F72-98C9-C75022721E0F}"/>
              </a:ext>
            </a:extLst>
          </p:cNvPr>
          <p:cNvSpPr txBox="1"/>
          <p:nvPr/>
        </p:nvSpPr>
        <p:spPr>
          <a:xfrm>
            <a:off x="1036969" y="2133599"/>
            <a:ext cx="358140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C000"/>
                </a:solidFill>
              </a:rPr>
              <a:t>Stabilization Mode</a:t>
            </a:r>
          </a:p>
          <a:p>
            <a:pPr marL="457200" indent="-457200">
              <a:buFont typeface="Arial" panose="020B0604020202020204" pitchFamily="34" charset="0"/>
              <a:buChar char="•"/>
            </a:pPr>
            <a:r>
              <a:rPr lang="en-US" sz="2800" dirty="0">
                <a:solidFill>
                  <a:srgbClr val="0070C0"/>
                </a:solidFill>
              </a:rPr>
              <a:t>Heading Mode</a:t>
            </a:r>
          </a:p>
          <a:p>
            <a:pPr marL="457200" indent="-457200">
              <a:buFont typeface="Arial" panose="020B0604020202020204" pitchFamily="34" charset="0"/>
              <a:buChar char="•"/>
            </a:pPr>
            <a:r>
              <a:rPr lang="en-US" sz="2800" dirty="0">
                <a:solidFill>
                  <a:srgbClr val="FF0000"/>
                </a:solidFill>
              </a:rPr>
              <a:t>Track Mode</a:t>
            </a:r>
          </a:p>
        </p:txBody>
      </p:sp>
    </p:spTree>
    <p:extLst>
      <p:ext uri="{BB962C8B-B14F-4D97-AF65-F5344CB8AC3E}">
        <p14:creationId xmlns:p14="http://schemas.microsoft.com/office/powerpoint/2010/main" val="349091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50612B-67C5-4887-86DE-E940B61B3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16" y="1792103"/>
            <a:ext cx="8201168" cy="3273793"/>
          </a:xfrm>
          <a:prstGeom prst="rect">
            <a:avLst/>
          </a:prstGeom>
        </p:spPr>
      </p:pic>
      <p:sp>
        <p:nvSpPr>
          <p:cNvPr id="5" name="TextBox 4">
            <a:extLst>
              <a:ext uri="{FF2B5EF4-FFF2-40B4-BE49-F238E27FC236}">
                <a16:creationId xmlns:a16="http://schemas.microsoft.com/office/drawing/2014/main" id="{078FD148-C6A3-472B-BBE9-3DA1C4B37DEA}"/>
              </a:ext>
            </a:extLst>
          </p:cNvPr>
          <p:cNvSpPr txBox="1"/>
          <p:nvPr/>
        </p:nvSpPr>
        <p:spPr>
          <a:xfrm>
            <a:off x="914400" y="4449301"/>
            <a:ext cx="2971800" cy="584775"/>
          </a:xfrm>
          <a:prstGeom prst="rect">
            <a:avLst/>
          </a:prstGeom>
          <a:solidFill>
            <a:schemeClr val="tx1"/>
          </a:solidFill>
        </p:spPr>
        <p:txBody>
          <a:bodyPr wrap="square" rtlCol="0">
            <a:spAutoFit/>
          </a:bodyPr>
          <a:lstStyle/>
          <a:p>
            <a:r>
              <a:rPr lang="en-US" sz="3200" dirty="0">
                <a:solidFill>
                  <a:srgbClr val="FFC000"/>
                </a:solidFill>
              </a:rPr>
              <a:t>With GPSS Steer</a:t>
            </a:r>
          </a:p>
        </p:txBody>
      </p:sp>
      <p:sp>
        <p:nvSpPr>
          <p:cNvPr id="6" name="TextBox 5">
            <a:extLst>
              <a:ext uri="{FF2B5EF4-FFF2-40B4-BE49-F238E27FC236}">
                <a16:creationId xmlns:a16="http://schemas.microsoft.com/office/drawing/2014/main" id="{D35195BA-BAED-4BFD-9FE4-F4456D5BFFF6}"/>
              </a:ext>
            </a:extLst>
          </p:cNvPr>
          <p:cNvSpPr txBox="1"/>
          <p:nvPr/>
        </p:nvSpPr>
        <p:spPr>
          <a:xfrm>
            <a:off x="5354116" y="4449300"/>
            <a:ext cx="2971800" cy="584775"/>
          </a:xfrm>
          <a:prstGeom prst="rect">
            <a:avLst/>
          </a:prstGeom>
          <a:solidFill>
            <a:schemeClr val="tx1"/>
          </a:solidFill>
        </p:spPr>
        <p:txBody>
          <a:bodyPr wrap="square" rtlCol="0">
            <a:spAutoFit/>
          </a:bodyPr>
          <a:lstStyle/>
          <a:p>
            <a:r>
              <a:rPr lang="en-US" sz="3200" dirty="0">
                <a:solidFill>
                  <a:srgbClr val="FFC000"/>
                </a:solidFill>
              </a:rPr>
              <a:t>W/O GPSS Steer</a:t>
            </a:r>
          </a:p>
        </p:txBody>
      </p:sp>
      <p:sp>
        <p:nvSpPr>
          <p:cNvPr id="7" name="TextBox 6">
            <a:extLst>
              <a:ext uri="{FF2B5EF4-FFF2-40B4-BE49-F238E27FC236}">
                <a16:creationId xmlns:a16="http://schemas.microsoft.com/office/drawing/2014/main" id="{DF40320F-68C8-4CF5-B3B9-26B436F20CB9}"/>
              </a:ext>
            </a:extLst>
          </p:cNvPr>
          <p:cNvSpPr txBox="1"/>
          <p:nvPr/>
        </p:nvSpPr>
        <p:spPr>
          <a:xfrm>
            <a:off x="471416" y="1371600"/>
            <a:ext cx="4405384" cy="4343400"/>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2389168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50612B-67C5-4887-86DE-E940B61B3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16" y="1792103"/>
            <a:ext cx="8201168" cy="3273793"/>
          </a:xfrm>
          <a:prstGeom prst="rect">
            <a:avLst/>
          </a:prstGeom>
        </p:spPr>
      </p:pic>
      <p:sp>
        <p:nvSpPr>
          <p:cNvPr id="5" name="TextBox 4">
            <a:extLst>
              <a:ext uri="{FF2B5EF4-FFF2-40B4-BE49-F238E27FC236}">
                <a16:creationId xmlns:a16="http://schemas.microsoft.com/office/drawing/2014/main" id="{078FD148-C6A3-472B-BBE9-3DA1C4B37DEA}"/>
              </a:ext>
            </a:extLst>
          </p:cNvPr>
          <p:cNvSpPr txBox="1"/>
          <p:nvPr/>
        </p:nvSpPr>
        <p:spPr>
          <a:xfrm>
            <a:off x="914400" y="4449301"/>
            <a:ext cx="2971800" cy="584775"/>
          </a:xfrm>
          <a:prstGeom prst="rect">
            <a:avLst/>
          </a:prstGeom>
          <a:solidFill>
            <a:schemeClr val="tx1"/>
          </a:solidFill>
        </p:spPr>
        <p:txBody>
          <a:bodyPr wrap="square" rtlCol="0">
            <a:spAutoFit/>
          </a:bodyPr>
          <a:lstStyle/>
          <a:p>
            <a:r>
              <a:rPr lang="en-US" sz="3200" dirty="0">
                <a:solidFill>
                  <a:srgbClr val="FFC000"/>
                </a:solidFill>
              </a:rPr>
              <a:t>With GPSS Steer</a:t>
            </a:r>
          </a:p>
        </p:txBody>
      </p:sp>
      <p:sp>
        <p:nvSpPr>
          <p:cNvPr id="6" name="TextBox 5">
            <a:extLst>
              <a:ext uri="{FF2B5EF4-FFF2-40B4-BE49-F238E27FC236}">
                <a16:creationId xmlns:a16="http://schemas.microsoft.com/office/drawing/2014/main" id="{D35195BA-BAED-4BFD-9FE4-F4456D5BFFF6}"/>
              </a:ext>
            </a:extLst>
          </p:cNvPr>
          <p:cNvSpPr txBox="1"/>
          <p:nvPr/>
        </p:nvSpPr>
        <p:spPr>
          <a:xfrm>
            <a:off x="4782606" y="4458906"/>
            <a:ext cx="2971800" cy="584775"/>
          </a:xfrm>
          <a:prstGeom prst="rect">
            <a:avLst/>
          </a:prstGeom>
          <a:solidFill>
            <a:schemeClr val="tx1"/>
          </a:solidFill>
        </p:spPr>
        <p:txBody>
          <a:bodyPr wrap="square" rtlCol="0">
            <a:spAutoFit/>
          </a:bodyPr>
          <a:lstStyle/>
          <a:p>
            <a:r>
              <a:rPr lang="en-US" sz="3200" dirty="0">
                <a:solidFill>
                  <a:srgbClr val="FFC000"/>
                </a:solidFill>
              </a:rPr>
              <a:t>W/O GPSS Steer</a:t>
            </a:r>
          </a:p>
        </p:txBody>
      </p:sp>
    </p:spTree>
    <p:extLst>
      <p:ext uri="{BB962C8B-B14F-4D97-AF65-F5344CB8AC3E}">
        <p14:creationId xmlns:p14="http://schemas.microsoft.com/office/powerpoint/2010/main" val="4043669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615EA4-5BD8-42A0-A175-FE862F29F8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334" y="3978682"/>
            <a:ext cx="5432124" cy="2859367"/>
          </a:xfrm>
        </p:spPr>
      </p:pic>
      <p:sp>
        <p:nvSpPr>
          <p:cNvPr id="2" name="TextBox 1">
            <a:extLst>
              <a:ext uri="{FF2B5EF4-FFF2-40B4-BE49-F238E27FC236}">
                <a16:creationId xmlns:a16="http://schemas.microsoft.com/office/drawing/2014/main" id="{BBDD8CD6-2C44-481A-9EC7-821DEBE0B9C1}"/>
              </a:ext>
            </a:extLst>
          </p:cNvPr>
          <p:cNvSpPr txBox="1"/>
          <p:nvPr/>
        </p:nvSpPr>
        <p:spPr>
          <a:xfrm>
            <a:off x="0" y="3950579"/>
            <a:ext cx="5681670" cy="979383"/>
          </a:xfrm>
          <a:prstGeom prst="rect">
            <a:avLst/>
          </a:prstGeom>
          <a:solidFill>
            <a:schemeClr val="accent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98AFEC1B-1BFF-4E07-82FC-473757C349B1}"/>
              </a:ext>
            </a:extLst>
          </p:cNvPr>
          <p:cNvSpPr txBox="1"/>
          <p:nvPr/>
        </p:nvSpPr>
        <p:spPr>
          <a:xfrm>
            <a:off x="2694147" y="4892124"/>
            <a:ext cx="2912310" cy="121844"/>
          </a:xfrm>
          <a:prstGeom prst="rect">
            <a:avLst/>
          </a:prstGeom>
          <a:solidFill>
            <a:schemeClr val="accent1"/>
          </a:solidFill>
        </p:spPr>
        <p:txBody>
          <a:bodyPr wrap="square" rtlCol="0">
            <a:spAutoFit/>
          </a:bodyPr>
          <a:lstStyle/>
          <a:p>
            <a:endParaRPr lang="en-US" sz="800" dirty="0"/>
          </a:p>
        </p:txBody>
      </p:sp>
      <p:sp>
        <p:nvSpPr>
          <p:cNvPr id="4" name="TextBox 3">
            <a:extLst>
              <a:ext uri="{FF2B5EF4-FFF2-40B4-BE49-F238E27FC236}">
                <a16:creationId xmlns:a16="http://schemas.microsoft.com/office/drawing/2014/main" id="{BF17FE23-DCF5-4F81-B4AE-A6078B820E6F}"/>
              </a:ext>
            </a:extLst>
          </p:cNvPr>
          <p:cNvSpPr txBox="1"/>
          <p:nvPr/>
        </p:nvSpPr>
        <p:spPr>
          <a:xfrm>
            <a:off x="2718621" y="4882390"/>
            <a:ext cx="2911543" cy="662623"/>
          </a:xfrm>
          <a:prstGeom prst="rect">
            <a:avLst/>
          </a:prstGeom>
          <a:solidFill>
            <a:schemeClr val="accent1"/>
          </a:solidFill>
        </p:spPr>
        <p:txBody>
          <a:bodyPr wrap="square" rtlCol="0">
            <a:spAutoFit/>
          </a:bodyPr>
          <a:lstStyle/>
          <a:p>
            <a:endParaRPr lang="en-US" sz="800" dirty="0"/>
          </a:p>
        </p:txBody>
      </p:sp>
      <p:sp>
        <p:nvSpPr>
          <p:cNvPr id="8" name="TextBox 7">
            <a:extLst>
              <a:ext uri="{FF2B5EF4-FFF2-40B4-BE49-F238E27FC236}">
                <a16:creationId xmlns:a16="http://schemas.microsoft.com/office/drawing/2014/main" id="{A5DBDBE9-FC18-4093-8CCC-DA3FA0EBC740}"/>
              </a:ext>
            </a:extLst>
          </p:cNvPr>
          <p:cNvSpPr txBox="1"/>
          <p:nvPr/>
        </p:nvSpPr>
        <p:spPr>
          <a:xfrm>
            <a:off x="4525633" y="5328465"/>
            <a:ext cx="1171277" cy="348746"/>
          </a:xfrm>
          <a:prstGeom prst="rect">
            <a:avLst/>
          </a:prstGeom>
          <a:solidFill>
            <a:schemeClr val="accent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0B7CC0B7-0F1D-4EF0-8691-101A18DDA195}"/>
              </a:ext>
            </a:extLst>
          </p:cNvPr>
          <p:cNvSpPr txBox="1"/>
          <p:nvPr/>
        </p:nvSpPr>
        <p:spPr>
          <a:xfrm>
            <a:off x="1230818" y="4892124"/>
            <a:ext cx="1522660" cy="321578"/>
          </a:xfrm>
          <a:prstGeom prst="rect">
            <a:avLst/>
          </a:prstGeom>
          <a:solidFill>
            <a:schemeClr val="accent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F0000003-8464-41A3-9D5D-2F288548F03D}"/>
              </a:ext>
            </a:extLst>
          </p:cNvPr>
          <p:cNvSpPr txBox="1"/>
          <p:nvPr/>
        </p:nvSpPr>
        <p:spPr>
          <a:xfrm>
            <a:off x="1624886" y="5649249"/>
            <a:ext cx="995585" cy="246221"/>
          </a:xfrm>
          <a:prstGeom prst="rect">
            <a:avLst/>
          </a:prstGeom>
          <a:noFill/>
          <a:ln w="28575">
            <a:solidFill>
              <a:srgbClr val="FF0000"/>
            </a:solidFill>
          </a:ln>
        </p:spPr>
        <p:txBody>
          <a:bodyPr wrap="square" rtlCol="0" anchor="ctr" anchorCtr="1">
            <a:spAutoFit/>
          </a:bodyPr>
          <a:lstStyle/>
          <a:p>
            <a:r>
              <a:rPr lang="en-US" sz="1000" dirty="0">
                <a:solidFill>
                  <a:srgbClr val="FF0000"/>
                </a:solidFill>
              </a:rPr>
              <a:t>CDI Button</a:t>
            </a:r>
          </a:p>
        </p:txBody>
      </p:sp>
      <p:sp>
        <p:nvSpPr>
          <p:cNvPr id="11" name="TextBox 10">
            <a:extLst>
              <a:ext uri="{FF2B5EF4-FFF2-40B4-BE49-F238E27FC236}">
                <a16:creationId xmlns:a16="http://schemas.microsoft.com/office/drawing/2014/main" id="{B555E364-D99E-453F-B090-8E91CEBBF47D}"/>
              </a:ext>
            </a:extLst>
          </p:cNvPr>
          <p:cNvSpPr txBox="1"/>
          <p:nvPr/>
        </p:nvSpPr>
        <p:spPr>
          <a:xfrm>
            <a:off x="82271" y="6568584"/>
            <a:ext cx="5547893" cy="369332"/>
          </a:xfrm>
          <a:prstGeom prst="rect">
            <a:avLst/>
          </a:prstGeom>
          <a:solidFill>
            <a:schemeClr val="accent1"/>
          </a:solidFill>
        </p:spPr>
        <p:txBody>
          <a:bodyPr wrap="square" rtlCol="0">
            <a:spAutoFit/>
          </a:bodyPr>
          <a:lstStyle/>
          <a:p>
            <a:endParaRPr lang="en-US" dirty="0"/>
          </a:p>
        </p:txBody>
      </p:sp>
      <p:cxnSp>
        <p:nvCxnSpPr>
          <p:cNvPr id="16" name="Straight Arrow Connector 15">
            <a:extLst>
              <a:ext uri="{FF2B5EF4-FFF2-40B4-BE49-F238E27FC236}">
                <a16:creationId xmlns:a16="http://schemas.microsoft.com/office/drawing/2014/main" id="{A736D769-7214-4ECE-8175-F99AAE3B7A7B}"/>
              </a:ext>
            </a:extLst>
          </p:cNvPr>
          <p:cNvCxnSpPr/>
          <p:nvPr/>
        </p:nvCxnSpPr>
        <p:spPr>
          <a:xfrm flipH="1">
            <a:off x="2109276" y="5964050"/>
            <a:ext cx="58564" cy="2679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itle 2">
            <a:extLst>
              <a:ext uri="{FF2B5EF4-FFF2-40B4-BE49-F238E27FC236}">
                <a16:creationId xmlns:a16="http://schemas.microsoft.com/office/drawing/2014/main" id="{CE48CF98-C761-4534-9315-6B0B76A82B8F}"/>
              </a:ext>
            </a:extLst>
          </p:cNvPr>
          <p:cNvSpPr txBox="1">
            <a:spLocks/>
          </p:cNvSpPr>
          <p:nvPr/>
        </p:nvSpPr>
        <p:spPr>
          <a:xfrm>
            <a:off x="253229" y="1465521"/>
            <a:ext cx="4272404" cy="909517"/>
          </a:xfrm>
          <a:prstGeom prst="rect">
            <a:avLst/>
          </a:prstGeom>
        </p:spPr>
        <p:txBody>
          <a:bodyPr vert="horz" lIns="91440" tIns="45720" rIns="91440" bIns="45720" rtlCol="0" anchor="ctr">
            <a:normAutofit fontScale="92500" lnSpcReduction="20000"/>
          </a:bodyPr>
          <a:lstStyle>
            <a:defPPr>
              <a:defRPr lang="en-US"/>
            </a:defPPr>
            <a:lvl1pPr algn="ctr">
              <a:spcBef>
                <a:spcPct val="0"/>
              </a:spcBef>
              <a:buNone/>
              <a:defRPr sz="3600">
                <a:solidFill>
                  <a:srgbClr val="E2AC00"/>
                </a:solidFill>
                <a:latin typeface="+mj-lt"/>
                <a:ea typeface="+mj-ea"/>
                <a:cs typeface="+mj-cs"/>
              </a:defRPr>
            </a:lvl1pPr>
          </a:lstStyle>
          <a:p>
            <a:r>
              <a:rPr lang="en-US" b="1" dirty="0"/>
              <a:t>STEC 30 Autopilot</a:t>
            </a:r>
            <a:br>
              <a:rPr lang="en-US" b="1" dirty="0"/>
            </a:br>
            <a:endParaRPr lang="en-US" b="1" dirty="0"/>
          </a:p>
        </p:txBody>
      </p:sp>
      <p:pic>
        <p:nvPicPr>
          <p:cNvPr id="19" name="Picture 18">
            <a:extLst>
              <a:ext uri="{FF2B5EF4-FFF2-40B4-BE49-F238E27FC236}">
                <a16:creationId xmlns:a16="http://schemas.microsoft.com/office/drawing/2014/main" id="{BCDC70DB-524F-4431-AD2B-C55C0DEFA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1879" y="1517084"/>
            <a:ext cx="3581400" cy="3581400"/>
          </a:xfrm>
          <a:prstGeom prst="rect">
            <a:avLst/>
          </a:prstGeom>
        </p:spPr>
      </p:pic>
      <p:grpSp>
        <p:nvGrpSpPr>
          <p:cNvPr id="13" name="Group 12">
            <a:extLst>
              <a:ext uri="{FF2B5EF4-FFF2-40B4-BE49-F238E27FC236}">
                <a16:creationId xmlns:a16="http://schemas.microsoft.com/office/drawing/2014/main" id="{5331F962-8ADB-433E-AB28-D0662FB8857A}"/>
              </a:ext>
            </a:extLst>
          </p:cNvPr>
          <p:cNvGrpSpPr/>
          <p:nvPr/>
        </p:nvGrpSpPr>
        <p:grpSpPr>
          <a:xfrm>
            <a:off x="1532678" y="2252160"/>
            <a:ext cx="1867324" cy="2072640"/>
            <a:chOff x="0" y="0"/>
            <a:chExt cx="1867719" cy="2072640"/>
          </a:xfrm>
        </p:grpSpPr>
        <p:sp>
          <p:nvSpPr>
            <p:cNvPr id="14" name="Shape 19">
              <a:extLst>
                <a:ext uri="{FF2B5EF4-FFF2-40B4-BE49-F238E27FC236}">
                  <a16:creationId xmlns:a16="http://schemas.microsoft.com/office/drawing/2014/main" id="{F991EDA8-379A-4524-8C1B-E06844AE33C3}"/>
                </a:ext>
              </a:extLst>
            </p:cNvPr>
            <p:cNvSpPr/>
            <p:nvPr/>
          </p:nvSpPr>
          <p:spPr>
            <a:xfrm>
              <a:off x="25908" y="28956"/>
              <a:ext cx="1773936" cy="2039112"/>
            </a:xfrm>
            <a:custGeom>
              <a:avLst/>
              <a:gdLst/>
              <a:ahLst/>
              <a:cxnLst/>
              <a:rect l="0" t="0" r="0" b="0"/>
              <a:pathLst>
                <a:path w="1773936" h="2039112">
                  <a:moveTo>
                    <a:pt x="86868" y="0"/>
                  </a:moveTo>
                  <a:lnTo>
                    <a:pt x="92964" y="0"/>
                  </a:lnTo>
                  <a:lnTo>
                    <a:pt x="1687068" y="0"/>
                  </a:lnTo>
                  <a:lnTo>
                    <a:pt x="1691640" y="6096"/>
                  </a:lnTo>
                  <a:lnTo>
                    <a:pt x="1706880" y="6096"/>
                  </a:lnTo>
                  <a:lnTo>
                    <a:pt x="1712976" y="12192"/>
                  </a:lnTo>
                  <a:lnTo>
                    <a:pt x="1717548" y="12192"/>
                  </a:lnTo>
                  <a:lnTo>
                    <a:pt x="1722120" y="18288"/>
                  </a:lnTo>
                  <a:lnTo>
                    <a:pt x="1728216" y="18288"/>
                  </a:lnTo>
                  <a:lnTo>
                    <a:pt x="1737360" y="30480"/>
                  </a:lnTo>
                  <a:lnTo>
                    <a:pt x="1743456" y="36576"/>
                  </a:lnTo>
                  <a:lnTo>
                    <a:pt x="1748028" y="42672"/>
                  </a:lnTo>
                  <a:lnTo>
                    <a:pt x="1748028" y="48768"/>
                  </a:lnTo>
                  <a:lnTo>
                    <a:pt x="1754124" y="53340"/>
                  </a:lnTo>
                  <a:lnTo>
                    <a:pt x="1758696" y="53340"/>
                  </a:lnTo>
                  <a:lnTo>
                    <a:pt x="1758696" y="65532"/>
                  </a:lnTo>
                  <a:lnTo>
                    <a:pt x="1763268" y="71628"/>
                  </a:lnTo>
                  <a:lnTo>
                    <a:pt x="1763268" y="77724"/>
                  </a:lnTo>
                  <a:lnTo>
                    <a:pt x="1769364" y="83820"/>
                  </a:lnTo>
                  <a:lnTo>
                    <a:pt x="1769364" y="106680"/>
                  </a:lnTo>
                  <a:lnTo>
                    <a:pt x="1773936" y="112776"/>
                  </a:lnTo>
                  <a:lnTo>
                    <a:pt x="1773936" y="1926336"/>
                  </a:lnTo>
                  <a:lnTo>
                    <a:pt x="1769364" y="1932432"/>
                  </a:lnTo>
                  <a:lnTo>
                    <a:pt x="1769364" y="1955292"/>
                  </a:lnTo>
                  <a:lnTo>
                    <a:pt x="1763268" y="1961388"/>
                  </a:lnTo>
                  <a:lnTo>
                    <a:pt x="1763268" y="1967484"/>
                  </a:lnTo>
                  <a:lnTo>
                    <a:pt x="1758696" y="1973580"/>
                  </a:lnTo>
                  <a:lnTo>
                    <a:pt x="1758696" y="1985772"/>
                  </a:lnTo>
                  <a:lnTo>
                    <a:pt x="1754124" y="1985772"/>
                  </a:lnTo>
                  <a:lnTo>
                    <a:pt x="1748028" y="1991868"/>
                  </a:lnTo>
                  <a:lnTo>
                    <a:pt x="1748028" y="1996440"/>
                  </a:lnTo>
                  <a:lnTo>
                    <a:pt x="1743456" y="2002536"/>
                  </a:lnTo>
                  <a:lnTo>
                    <a:pt x="1737360" y="2008632"/>
                  </a:lnTo>
                  <a:lnTo>
                    <a:pt x="1728216" y="2020824"/>
                  </a:lnTo>
                  <a:lnTo>
                    <a:pt x="1722120" y="2020824"/>
                  </a:lnTo>
                  <a:lnTo>
                    <a:pt x="1717548" y="2026920"/>
                  </a:lnTo>
                  <a:lnTo>
                    <a:pt x="1712976" y="2026920"/>
                  </a:lnTo>
                  <a:lnTo>
                    <a:pt x="1706880" y="2033016"/>
                  </a:lnTo>
                  <a:lnTo>
                    <a:pt x="1691640" y="2033016"/>
                  </a:lnTo>
                  <a:lnTo>
                    <a:pt x="1687068" y="2039112"/>
                  </a:lnTo>
                  <a:lnTo>
                    <a:pt x="86868" y="2039112"/>
                  </a:lnTo>
                  <a:lnTo>
                    <a:pt x="82296" y="2033016"/>
                  </a:lnTo>
                  <a:lnTo>
                    <a:pt x="67056" y="2033016"/>
                  </a:lnTo>
                  <a:lnTo>
                    <a:pt x="62484" y="2026920"/>
                  </a:lnTo>
                  <a:lnTo>
                    <a:pt x="56388" y="2026920"/>
                  </a:lnTo>
                  <a:lnTo>
                    <a:pt x="51816" y="2020824"/>
                  </a:lnTo>
                  <a:lnTo>
                    <a:pt x="45720" y="2020824"/>
                  </a:lnTo>
                  <a:lnTo>
                    <a:pt x="36576" y="2008632"/>
                  </a:lnTo>
                  <a:lnTo>
                    <a:pt x="30480" y="2002536"/>
                  </a:lnTo>
                  <a:lnTo>
                    <a:pt x="25908" y="1996440"/>
                  </a:lnTo>
                  <a:lnTo>
                    <a:pt x="19812" y="1991868"/>
                  </a:lnTo>
                  <a:lnTo>
                    <a:pt x="19812" y="1985772"/>
                  </a:lnTo>
                  <a:lnTo>
                    <a:pt x="15240" y="1985772"/>
                  </a:lnTo>
                  <a:lnTo>
                    <a:pt x="15240" y="1973580"/>
                  </a:lnTo>
                  <a:lnTo>
                    <a:pt x="10668" y="1967484"/>
                  </a:lnTo>
                  <a:lnTo>
                    <a:pt x="10668" y="1961388"/>
                  </a:lnTo>
                  <a:lnTo>
                    <a:pt x="4572" y="1955292"/>
                  </a:lnTo>
                  <a:lnTo>
                    <a:pt x="4572" y="1932432"/>
                  </a:lnTo>
                  <a:lnTo>
                    <a:pt x="0" y="1926336"/>
                  </a:lnTo>
                  <a:lnTo>
                    <a:pt x="0" y="112776"/>
                  </a:lnTo>
                  <a:lnTo>
                    <a:pt x="4572" y="106680"/>
                  </a:lnTo>
                  <a:lnTo>
                    <a:pt x="4572" y="83820"/>
                  </a:lnTo>
                  <a:lnTo>
                    <a:pt x="10668" y="77724"/>
                  </a:lnTo>
                  <a:lnTo>
                    <a:pt x="10668" y="71628"/>
                  </a:lnTo>
                  <a:lnTo>
                    <a:pt x="15240" y="65532"/>
                  </a:lnTo>
                  <a:lnTo>
                    <a:pt x="15240" y="53340"/>
                  </a:lnTo>
                  <a:lnTo>
                    <a:pt x="19812" y="53340"/>
                  </a:lnTo>
                  <a:lnTo>
                    <a:pt x="19812" y="48768"/>
                  </a:lnTo>
                  <a:lnTo>
                    <a:pt x="25908" y="42672"/>
                  </a:lnTo>
                  <a:lnTo>
                    <a:pt x="30480" y="36576"/>
                  </a:lnTo>
                  <a:lnTo>
                    <a:pt x="36576" y="30480"/>
                  </a:lnTo>
                  <a:lnTo>
                    <a:pt x="45720" y="18288"/>
                  </a:lnTo>
                  <a:lnTo>
                    <a:pt x="51816" y="18288"/>
                  </a:lnTo>
                  <a:lnTo>
                    <a:pt x="56388" y="12192"/>
                  </a:lnTo>
                  <a:lnTo>
                    <a:pt x="62484" y="12192"/>
                  </a:lnTo>
                  <a:lnTo>
                    <a:pt x="67056" y="6096"/>
                  </a:lnTo>
                  <a:lnTo>
                    <a:pt x="82296" y="6096"/>
                  </a:lnTo>
                  <a:lnTo>
                    <a:pt x="86868" y="0"/>
                  </a:lnTo>
                  <a:close/>
                </a:path>
              </a:pathLst>
            </a:custGeom>
            <a:ln w="0" cap="flat">
              <a:miter lim="127000"/>
            </a:ln>
          </p:spPr>
          <p:style>
            <a:lnRef idx="0">
              <a:srgbClr val="000000">
                <a:alpha val="0"/>
              </a:srgbClr>
            </a:lnRef>
            <a:fillRef idx="1">
              <a:srgbClr val="181B1E"/>
            </a:fillRef>
            <a:effectRef idx="0">
              <a:scrgbClr r="0" g="0" b="0"/>
            </a:effectRef>
            <a:fontRef idx="none"/>
          </p:style>
          <p:txBody>
            <a:bodyPr/>
            <a:lstStyle/>
            <a:p>
              <a:endParaRPr lang="en-US" dirty="0"/>
            </a:p>
          </p:txBody>
        </p:sp>
        <p:sp>
          <p:nvSpPr>
            <p:cNvPr id="15" name="Shape 20">
              <a:extLst>
                <a:ext uri="{FF2B5EF4-FFF2-40B4-BE49-F238E27FC236}">
                  <a16:creationId xmlns:a16="http://schemas.microsoft.com/office/drawing/2014/main" id="{65D3797A-2C58-41C6-9A21-17CC9C82D0D5}"/>
                </a:ext>
              </a:extLst>
            </p:cNvPr>
            <p:cNvSpPr/>
            <p:nvPr/>
          </p:nvSpPr>
          <p:spPr>
            <a:xfrm>
              <a:off x="1712976" y="2068068"/>
              <a:ext cx="4572" cy="0"/>
            </a:xfrm>
            <a:custGeom>
              <a:avLst/>
              <a:gdLst/>
              <a:ahLst/>
              <a:cxnLst/>
              <a:rect l="0" t="0" r="0" b="0"/>
              <a:pathLst>
                <a:path w="4572">
                  <a:moveTo>
                    <a:pt x="4572" y="0"/>
                  </a:move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17" name="Shape 21">
              <a:extLst>
                <a:ext uri="{FF2B5EF4-FFF2-40B4-BE49-F238E27FC236}">
                  <a16:creationId xmlns:a16="http://schemas.microsoft.com/office/drawing/2014/main" id="{BD8FA977-C415-482A-9CDD-5A0E247BA3B3}"/>
                </a:ext>
              </a:extLst>
            </p:cNvPr>
            <p:cNvSpPr/>
            <p:nvPr/>
          </p:nvSpPr>
          <p:spPr>
            <a:xfrm>
              <a:off x="108204" y="2068068"/>
              <a:ext cx="4572" cy="0"/>
            </a:xfrm>
            <a:custGeom>
              <a:avLst/>
              <a:gdLst/>
              <a:ahLst/>
              <a:cxnLst/>
              <a:rect l="0" t="0" r="0" b="0"/>
              <a:pathLst>
                <a:path w="4572">
                  <a:moveTo>
                    <a:pt x="4572" y="0"/>
                  </a:move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0" name="Shape 22">
              <a:extLst>
                <a:ext uri="{FF2B5EF4-FFF2-40B4-BE49-F238E27FC236}">
                  <a16:creationId xmlns:a16="http://schemas.microsoft.com/office/drawing/2014/main" id="{621A6937-CAD1-4ACA-8E91-8773C3F5F122}"/>
                </a:ext>
              </a:extLst>
            </p:cNvPr>
            <p:cNvSpPr/>
            <p:nvPr/>
          </p:nvSpPr>
          <p:spPr>
            <a:xfrm>
              <a:off x="112776" y="2061972"/>
              <a:ext cx="1600200" cy="10668"/>
            </a:xfrm>
            <a:custGeom>
              <a:avLst/>
              <a:gdLst/>
              <a:ahLst/>
              <a:cxnLst/>
              <a:rect l="0" t="0" r="0" b="0"/>
              <a:pathLst>
                <a:path w="1600200" h="10668">
                  <a:moveTo>
                    <a:pt x="0" y="0"/>
                  </a:moveTo>
                  <a:lnTo>
                    <a:pt x="6096" y="0"/>
                  </a:lnTo>
                  <a:lnTo>
                    <a:pt x="10668" y="0"/>
                  </a:lnTo>
                  <a:lnTo>
                    <a:pt x="1589532" y="0"/>
                  </a:lnTo>
                  <a:lnTo>
                    <a:pt x="1594104" y="0"/>
                  </a:lnTo>
                  <a:lnTo>
                    <a:pt x="1600200" y="0"/>
                  </a:lnTo>
                  <a:lnTo>
                    <a:pt x="1600200" y="6096"/>
                  </a:lnTo>
                  <a:lnTo>
                    <a:pt x="1594104" y="10668"/>
                  </a:lnTo>
                  <a:lnTo>
                    <a:pt x="6096" y="10668"/>
                  </a:lnTo>
                  <a:lnTo>
                    <a:pt x="0" y="6096"/>
                  </a:ln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1" name="Shape 23">
              <a:extLst>
                <a:ext uri="{FF2B5EF4-FFF2-40B4-BE49-F238E27FC236}">
                  <a16:creationId xmlns:a16="http://schemas.microsoft.com/office/drawing/2014/main" id="{4A058F6B-C936-415D-AF0F-2CF3A2BD2BF1}"/>
                </a:ext>
              </a:extLst>
            </p:cNvPr>
            <p:cNvSpPr/>
            <p:nvPr/>
          </p:nvSpPr>
          <p:spPr>
            <a:xfrm>
              <a:off x="25908" y="1978152"/>
              <a:ext cx="86868" cy="89916"/>
            </a:xfrm>
            <a:custGeom>
              <a:avLst/>
              <a:gdLst/>
              <a:ahLst/>
              <a:cxnLst/>
              <a:rect l="0" t="0" r="0" b="0"/>
              <a:pathLst>
                <a:path w="86868" h="89916">
                  <a:moveTo>
                    <a:pt x="10668" y="0"/>
                  </a:moveTo>
                  <a:lnTo>
                    <a:pt x="10668" y="6096"/>
                  </a:lnTo>
                  <a:lnTo>
                    <a:pt x="15240" y="12192"/>
                  </a:lnTo>
                  <a:lnTo>
                    <a:pt x="15240" y="18288"/>
                  </a:lnTo>
                  <a:lnTo>
                    <a:pt x="15240" y="24384"/>
                  </a:lnTo>
                  <a:lnTo>
                    <a:pt x="19812" y="24384"/>
                  </a:lnTo>
                  <a:lnTo>
                    <a:pt x="19812" y="30480"/>
                  </a:lnTo>
                  <a:lnTo>
                    <a:pt x="25908" y="36576"/>
                  </a:lnTo>
                  <a:lnTo>
                    <a:pt x="25908" y="42672"/>
                  </a:lnTo>
                  <a:lnTo>
                    <a:pt x="30480" y="42672"/>
                  </a:lnTo>
                  <a:lnTo>
                    <a:pt x="30480" y="47244"/>
                  </a:lnTo>
                  <a:lnTo>
                    <a:pt x="36576" y="53340"/>
                  </a:lnTo>
                  <a:lnTo>
                    <a:pt x="41148" y="53340"/>
                  </a:lnTo>
                  <a:lnTo>
                    <a:pt x="41148" y="59436"/>
                  </a:lnTo>
                  <a:lnTo>
                    <a:pt x="45720" y="59436"/>
                  </a:lnTo>
                  <a:lnTo>
                    <a:pt x="51816" y="65532"/>
                  </a:lnTo>
                  <a:lnTo>
                    <a:pt x="56388" y="71628"/>
                  </a:lnTo>
                  <a:lnTo>
                    <a:pt x="62484" y="71628"/>
                  </a:lnTo>
                  <a:lnTo>
                    <a:pt x="67056" y="77724"/>
                  </a:lnTo>
                  <a:lnTo>
                    <a:pt x="71628" y="77724"/>
                  </a:lnTo>
                  <a:lnTo>
                    <a:pt x="77724" y="77724"/>
                  </a:lnTo>
                  <a:lnTo>
                    <a:pt x="82296" y="83820"/>
                  </a:lnTo>
                  <a:lnTo>
                    <a:pt x="86868" y="83820"/>
                  </a:lnTo>
                  <a:lnTo>
                    <a:pt x="82296" y="89916"/>
                  </a:lnTo>
                  <a:lnTo>
                    <a:pt x="77724" y="89916"/>
                  </a:lnTo>
                  <a:lnTo>
                    <a:pt x="77724" y="89916"/>
                  </a:lnTo>
                  <a:lnTo>
                    <a:pt x="71628" y="89916"/>
                  </a:lnTo>
                  <a:lnTo>
                    <a:pt x="67056" y="89916"/>
                  </a:lnTo>
                  <a:lnTo>
                    <a:pt x="67056" y="89916"/>
                  </a:lnTo>
                  <a:lnTo>
                    <a:pt x="62484" y="83820"/>
                  </a:lnTo>
                  <a:lnTo>
                    <a:pt x="56388" y="83820"/>
                  </a:lnTo>
                  <a:lnTo>
                    <a:pt x="51816" y="77724"/>
                  </a:lnTo>
                  <a:lnTo>
                    <a:pt x="45720" y="77724"/>
                  </a:lnTo>
                  <a:lnTo>
                    <a:pt x="45720" y="71628"/>
                  </a:lnTo>
                  <a:lnTo>
                    <a:pt x="41148" y="71628"/>
                  </a:lnTo>
                  <a:lnTo>
                    <a:pt x="36576" y="65532"/>
                  </a:lnTo>
                  <a:lnTo>
                    <a:pt x="30480" y="65532"/>
                  </a:lnTo>
                  <a:lnTo>
                    <a:pt x="30480" y="59436"/>
                  </a:lnTo>
                  <a:lnTo>
                    <a:pt x="25908" y="53340"/>
                  </a:lnTo>
                  <a:lnTo>
                    <a:pt x="19812" y="47244"/>
                  </a:lnTo>
                  <a:lnTo>
                    <a:pt x="15240" y="42672"/>
                  </a:lnTo>
                  <a:lnTo>
                    <a:pt x="15240" y="36576"/>
                  </a:lnTo>
                  <a:lnTo>
                    <a:pt x="10668" y="30480"/>
                  </a:lnTo>
                  <a:lnTo>
                    <a:pt x="10668" y="24384"/>
                  </a:lnTo>
                  <a:lnTo>
                    <a:pt x="4572" y="18288"/>
                  </a:lnTo>
                  <a:lnTo>
                    <a:pt x="4572" y="12192"/>
                  </a:lnTo>
                  <a:lnTo>
                    <a:pt x="4572" y="6096"/>
                  </a:lnTo>
                  <a:lnTo>
                    <a:pt x="0" y="6096"/>
                  </a:lnTo>
                  <a:lnTo>
                    <a:pt x="10668"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2" name="Shape 24">
              <a:extLst>
                <a:ext uri="{FF2B5EF4-FFF2-40B4-BE49-F238E27FC236}">
                  <a16:creationId xmlns:a16="http://schemas.microsoft.com/office/drawing/2014/main" id="{C64AB715-18F1-49B9-B2DF-BD14EC2C84D7}"/>
                </a:ext>
              </a:extLst>
            </p:cNvPr>
            <p:cNvSpPr/>
            <p:nvPr/>
          </p:nvSpPr>
          <p:spPr>
            <a:xfrm>
              <a:off x="1712976" y="1972056"/>
              <a:ext cx="86868" cy="96012"/>
            </a:xfrm>
            <a:custGeom>
              <a:avLst/>
              <a:gdLst/>
              <a:ahLst/>
              <a:cxnLst/>
              <a:rect l="0" t="0" r="0" b="0"/>
              <a:pathLst>
                <a:path w="86868" h="96012">
                  <a:moveTo>
                    <a:pt x="76200" y="0"/>
                  </a:moveTo>
                  <a:lnTo>
                    <a:pt x="86868" y="6096"/>
                  </a:lnTo>
                  <a:lnTo>
                    <a:pt x="82296" y="12192"/>
                  </a:lnTo>
                  <a:lnTo>
                    <a:pt x="82296" y="18288"/>
                  </a:lnTo>
                  <a:lnTo>
                    <a:pt x="82296" y="24384"/>
                  </a:lnTo>
                  <a:lnTo>
                    <a:pt x="76200" y="30480"/>
                  </a:lnTo>
                  <a:lnTo>
                    <a:pt x="76200" y="36576"/>
                  </a:lnTo>
                  <a:lnTo>
                    <a:pt x="71628" y="42672"/>
                  </a:lnTo>
                  <a:lnTo>
                    <a:pt x="71628" y="48768"/>
                  </a:lnTo>
                  <a:lnTo>
                    <a:pt x="67056" y="53340"/>
                  </a:lnTo>
                  <a:lnTo>
                    <a:pt x="60960" y="59436"/>
                  </a:lnTo>
                  <a:lnTo>
                    <a:pt x="56388" y="65532"/>
                  </a:lnTo>
                  <a:lnTo>
                    <a:pt x="56388" y="71628"/>
                  </a:lnTo>
                  <a:lnTo>
                    <a:pt x="50292" y="71628"/>
                  </a:lnTo>
                  <a:lnTo>
                    <a:pt x="45720" y="77724"/>
                  </a:lnTo>
                  <a:lnTo>
                    <a:pt x="41148" y="77724"/>
                  </a:lnTo>
                  <a:lnTo>
                    <a:pt x="41148" y="83820"/>
                  </a:lnTo>
                  <a:lnTo>
                    <a:pt x="35052" y="83820"/>
                  </a:lnTo>
                  <a:lnTo>
                    <a:pt x="30480" y="89916"/>
                  </a:lnTo>
                  <a:lnTo>
                    <a:pt x="25908" y="89916"/>
                  </a:lnTo>
                  <a:lnTo>
                    <a:pt x="19812" y="96012"/>
                  </a:lnTo>
                  <a:lnTo>
                    <a:pt x="19812" y="96012"/>
                  </a:lnTo>
                  <a:lnTo>
                    <a:pt x="15240" y="96012"/>
                  </a:lnTo>
                  <a:lnTo>
                    <a:pt x="9144" y="96012"/>
                  </a:lnTo>
                  <a:lnTo>
                    <a:pt x="9144" y="96012"/>
                  </a:lnTo>
                  <a:lnTo>
                    <a:pt x="4572" y="96012"/>
                  </a:lnTo>
                  <a:lnTo>
                    <a:pt x="0" y="89916"/>
                  </a:lnTo>
                  <a:lnTo>
                    <a:pt x="4572" y="89916"/>
                  </a:lnTo>
                  <a:lnTo>
                    <a:pt x="9144" y="83820"/>
                  </a:lnTo>
                  <a:lnTo>
                    <a:pt x="15240" y="83820"/>
                  </a:lnTo>
                  <a:lnTo>
                    <a:pt x="19812" y="83820"/>
                  </a:lnTo>
                  <a:lnTo>
                    <a:pt x="25908" y="77724"/>
                  </a:lnTo>
                  <a:lnTo>
                    <a:pt x="30480" y="77724"/>
                  </a:lnTo>
                  <a:lnTo>
                    <a:pt x="35052" y="71628"/>
                  </a:lnTo>
                  <a:lnTo>
                    <a:pt x="41148" y="65532"/>
                  </a:lnTo>
                  <a:lnTo>
                    <a:pt x="45720" y="65532"/>
                  </a:lnTo>
                  <a:lnTo>
                    <a:pt x="45720" y="59436"/>
                  </a:lnTo>
                  <a:lnTo>
                    <a:pt x="50292" y="59436"/>
                  </a:lnTo>
                  <a:lnTo>
                    <a:pt x="56388" y="53340"/>
                  </a:lnTo>
                  <a:lnTo>
                    <a:pt x="56388" y="48768"/>
                  </a:lnTo>
                  <a:lnTo>
                    <a:pt x="60960" y="48768"/>
                  </a:lnTo>
                  <a:lnTo>
                    <a:pt x="60960" y="42672"/>
                  </a:lnTo>
                  <a:lnTo>
                    <a:pt x="67056" y="36576"/>
                  </a:lnTo>
                  <a:lnTo>
                    <a:pt x="67056" y="30480"/>
                  </a:lnTo>
                  <a:lnTo>
                    <a:pt x="71628" y="30480"/>
                  </a:lnTo>
                  <a:lnTo>
                    <a:pt x="71628" y="24384"/>
                  </a:lnTo>
                  <a:lnTo>
                    <a:pt x="71628" y="18288"/>
                  </a:lnTo>
                  <a:lnTo>
                    <a:pt x="76200" y="12192"/>
                  </a:lnTo>
                  <a:lnTo>
                    <a:pt x="76200" y="6096"/>
                  </a:lnTo>
                  <a:lnTo>
                    <a:pt x="7620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3" name="Shape 25">
              <a:extLst>
                <a:ext uri="{FF2B5EF4-FFF2-40B4-BE49-F238E27FC236}">
                  <a16:creationId xmlns:a16="http://schemas.microsoft.com/office/drawing/2014/main" id="{10FF11C1-8947-4443-B40A-26F8528DD31C}"/>
                </a:ext>
              </a:extLst>
            </p:cNvPr>
            <p:cNvSpPr/>
            <p:nvPr/>
          </p:nvSpPr>
          <p:spPr>
            <a:xfrm>
              <a:off x="1789176" y="1961388"/>
              <a:ext cx="10668" cy="16764"/>
            </a:xfrm>
            <a:custGeom>
              <a:avLst/>
              <a:gdLst/>
              <a:ahLst/>
              <a:cxnLst/>
              <a:rect l="0" t="0" r="0" b="0"/>
              <a:pathLst>
                <a:path w="10668" h="16764">
                  <a:moveTo>
                    <a:pt x="6096" y="0"/>
                  </a:moveTo>
                  <a:lnTo>
                    <a:pt x="10668" y="0"/>
                  </a:lnTo>
                  <a:lnTo>
                    <a:pt x="10668" y="6096"/>
                  </a:lnTo>
                  <a:lnTo>
                    <a:pt x="10668" y="10668"/>
                  </a:lnTo>
                  <a:lnTo>
                    <a:pt x="10668" y="16764"/>
                  </a:lnTo>
                  <a:lnTo>
                    <a:pt x="6096" y="10668"/>
                  </a:lnTo>
                  <a:lnTo>
                    <a:pt x="0" y="10668"/>
                  </a:lnTo>
                  <a:lnTo>
                    <a:pt x="0" y="6096"/>
                  </a:lnTo>
                  <a:lnTo>
                    <a:pt x="6096"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4" name="Shape 26">
              <a:extLst>
                <a:ext uri="{FF2B5EF4-FFF2-40B4-BE49-F238E27FC236}">
                  <a16:creationId xmlns:a16="http://schemas.microsoft.com/office/drawing/2014/main" id="{5ED09E66-F68A-4FB3-83B4-87AA350637B8}"/>
                </a:ext>
              </a:extLst>
            </p:cNvPr>
            <p:cNvSpPr/>
            <p:nvPr/>
          </p:nvSpPr>
          <p:spPr>
            <a:xfrm>
              <a:off x="25908" y="1961388"/>
              <a:ext cx="10668" cy="22860"/>
            </a:xfrm>
            <a:custGeom>
              <a:avLst/>
              <a:gdLst/>
              <a:ahLst/>
              <a:cxnLst/>
              <a:rect l="0" t="0" r="0" b="0"/>
              <a:pathLst>
                <a:path w="10668" h="22860">
                  <a:moveTo>
                    <a:pt x="0" y="0"/>
                  </a:moveTo>
                  <a:lnTo>
                    <a:pt x="4572" y="0"/>
                  </a:lnTo>
                  <a:lnTo>
                    <a:pt x="10668" y="6096"/>
                  </a:lnTo>
                  <a:lnTo>
                    <a:pt x="10668" y="10668"/>
                  </a:lnTo>
                  <a:lnTo>
                    <a:pt x="10668" y="16764"/>
                  </a:lnTo>
                  <a:lnTo>
                    <a:pt x="4572" y="16764"/>
                  </a:lnTo>
                  <a:lnTo>
                    <a:pt x="0" y="22860"/>
                  </a:lnTo>
                  <a:lnTo>
                    <a:pt x="0" y="16764"/>
                  </a:lnTo>
                  <a:lnTo>
                    <a:pt x="0" y="10668"/>
                  </a:lnTo>
                  <a:lnTo>
                    <a:pt x="0" y="6096"/>
                  </a:ln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5" name="Shape 27">
              <a:extLst>
                <a:ext uri="{FF2B5EF4-FFF2-40B4-BE49-F238E27FC236}">
                  <a16:creationId xmlns:a16="http://schemas.microsoft.com/office/drawing/2014/main" id="{DA90B0C1-66CD-4675-99B5-FC882A37F1AD}"/>
                </a:ext>
              </a:extLst>
            </p:cNvPr>
            <p:cNvSpPr/>
            <p:nvPr/>
          </p:nvSpPr>
          <p:spPr>
            <a:xfrm>
              <a:off x="1789176" y="118872"/>
              <a:ext cx="15240" cy="1842516"/>
            </a:xfrm>
            <a:custGeom>
              <a:avLst/>
              <a:gdLst/>
              <a:ahLst/>
              <a:cxnLst/>
              <a:rect l="0" t="0" r="0" b="0"/>
              <a:pathLst>
                <a:path w="15240" h="1842516">
                  <a:moveTo>
                    <a:pt x="10668" y="0"/>
                  </a:moveTo>
                  <a:lnTo>
                    <a:pt x="10668" y="6096"/>
                  </a:lnTo>
                  <a:lnTo>
                    <a:pt x="10668" y="12192"/>
                  </a:lnTo>
                  <a:lnTo>
                    <a:pt x="10668" y="12192"/>
                  </a:lnTo>
                  <a:lnTo>
                    <a:pt x="10668" y="16764"/>
                  </a:lnTo>
                  <a:lnTo>
                    <a:pt x="10668" y="22860"/>
                  </a:lnTo>
                  <a:lnTo>
                    <a:pt x="10668" y="22860"/>
                  </a:lnTo>
                  <a:lnTo>
                    <a:pt x="10668" y="28956"/>
                  </a:lnTo>
                  <a:lnTo>
                    <a:pt x="15240" y="35052"/>
                  </a:lnTo>
                  <a:lnTo>
                    <a:pt x="15240" y="1824228"/>
                  </a:lnTo>
                  <a:lnTo>
                    <a:pt x="10668" y="1830324"/>
                  </a:lnTo>
                  <a:lnTo>
                    <a:pt x="10668" y="1836420"/>
                  </a:lnTo>
                  <a:lnTo>
                    <a:pt x="10668" y="1842516"/>
                  </a:lnTo>
                  <a:lnTo>
                    <a:pt x="6096" y="1842516"/>
                  </a:lnTo>
                  <a:lnTo>
                    <a:pt x="6096" y="1836420"/>
                  </a:lnTo>
                  <a:lnTo>
                    <a:pt x="6096" y="1830324"/>
                  </a:lnTo>
                  <a:lnTo>
                    <a:pt x="6096" y="1824228"/>
                  </a:lnTo>
                  <a:lnTo>
                    <a:pt x="6096" y="35052"/>
                  </a:lnTo>
                  <a:lnTo>
                    <a:pt x="6096" y="28956"/>
                  </a:lnTo>
                  <a:lnTo>
                    <a:pt x="6096" y="22860"/>
                  </a:lnTo>
                  <a:lnTo>
                    <a:pt x="6096" y="22860"/>
                  </a:lnTo>
                  <a:lnTo>
                    <a:pt x="6096" y="16764"/>
                  </a:lnTo>
                  <a:lnTo>
                    <a:pt x="0" y="12192"/>
                  </a:lnTo>
                  <a:lnTo>
                    <a:pt x="0" y="12192"/>
                  </a:lnTo>
                  <a:lnTo>
                    <a:pt x="0" y="12192"/>
                  </a:lnTo>
                  <a:lnTo>
                    <a:pt x="0" y="6096"/>
                  </a:lnTo>
                  <a:lnTo>
                    <a:pt x="6096" y="6096"/>
                  </a:lnTo>
                  <a:lnTo>
                    <a:pt x="10668"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6" name="Shape 28">
              <a:extLst>
                <a:ext uri="{FF2B5EF4-FFF2-40B4-BE49-F238E27FC236}">
                  <a16:creationId xmlns:a16="http://schemas.microsoft.com/office/drawing/2014/main" id="{FE0205B5-4ED5-4FB3-93D8-479F3D506B29}"/>
                </a:ext>
              </a:extLst>
            </p:cNvPr>
            <p:cNvSpPr/>
            <p:nvPr/>
          </p:nvSpPr>
          <p:spPr>
            <a:xfrm>
              <a:off x="21336" y="112776"/>
              <a:ext cx="15240" cy="1848612"/>
            </a:xfrm>
            <a:custGeom>
              <a:avLst/>
              <a:gdLst/>
              <a:ahLst/>
              <a:cxnLst/>
              <a:rect l="0" t="0" r="0" b="0"/>
              <a:pathLst>
                <a:path w="15240" h="1848612">
                  <a:moveTo>
                    <a:pt x="4572" y="0"/>
                  </a:moveTo>
                  <a:lnTo>
                    <a:pt x="9144" y="6096"/>
                  </a:lnTo>
                  <a:lnTo>
                    <a:pt x="15240" y="6096"/>
                  </a:lnTo>
                  <a:lnTo>
                    <a:pt x="15240" y="12192"/>
                  </a:lnTo>
                  <a:lnTo>
                    <a:pt x="15240" y="18288"/>
                  </a:lnTo>
                  <a:lnTo>
                    <a:pt x="15240" y="18288"/>
                  </a:lnTo>
                  <a:lnTo>
                    <a:pt x="15239" y="18288"/>
                  </a:lnTo>
                  <a:lnTo>
                    <a:pt x="9144" y="22860"/>
                  </a:lnTo>
                  <a:lnTo>
                    <a:pt x="9144" y="28956"/>
                  </a:lnTo>
                  <a:lnTo>
                    <a:pt x="9144" y="28956"/>
                  </a:lnTo>
                  <a:lnTo>
                    <a:pt x="9144" y="35052"/>
                  </a:lnTo>
                  <a:lnTo>
                    <a:pt x="9144" y="41148"/>
                  </a:lnTo>
                  <a:lnTo>
                    <a:pt x="9144" y="1830324"/>
                  </a:lnTo>
                  <a:lnTo>
                    <a:pt x="9144" y="1836420"/>
                  </a:lnTo>
                  <a:lnTo>
                    <a:pt x="9144" y="1842516"/>
                  </a:lnTo>
                  <a:lnTo>
                    <a:pt x="9144" y="1848612"/>
                  </a:lnTo>
                  <a:lnTo>
                    <a:pt x="4572" y="1848612"/>
                  </a:lnTo>
                  <a:lnTo>
                    <a:pt x="4572" y="1842516"/>
                  </a:lnTo>
                  <a:lnTo>
                    <a:pt x="4572" y="1836420"/>
                  </a:lnTo>
                  <a:lnTo>
                    <a:pt x="0" y="1830324"/>
                  </a:lnTo>
                  <a:lnTo>
                    <a:pt x="0" y="41148"/>
                  </a:lnTo>
                  <a:lnTo>
                    <a:pt x="4572" y="35052"/>
                  </a:lnTo>
                  <a:lnTo>
                    <a:pt x="4572" y="28956"/>
                  </a:lnTo>
                  <a:lnTo>
                    <a:pt x="4572" y="28956"/>
                  </a:lnTo>
                  <a:lnTo>
                    <a:pt x="4572" y="22860"/>
                  </a:lnTo>
                  <a:lnTo>
                    <a:pt x="4572" y="18288"/>
                  </a:lnTo>
                  <a:lnTo>
                    <a:pt x="4572" y="18288"/>
                  </a:lnTo>
                  <a:lnTo>
                    <a:pt x="4572" y="12192"/>
                  </a:lnTo>
                  <a:lnTo>
                    <a:pt x="4572" y="6096"/>
                  </a:lnTo>
                  <a:lnTo>
                    <a:pt x="4572"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7" name="Shape 29">
              <a:extLst>
                <a:ext uri="{FF2B5EF4-FFF2-40B4-BE49-F238E27FC236}">
                  <a16:creationId xmlns:a16="http://schemas.microsoft.com/office/drawing/2014/main" id="{E53EA245-7E83-4B99-A86B-65AD9F5834EF}"/>
                </a:ext>
              </a:extLst>
            </p:cNvPr>
            <p:cNvSpPr/>
            <p:nvPr/>
          </p:nvSpPr>
          <p:spPr>
            <a:xfrm>
              <a:off x="1712976" y="28956"/>
              <a:ext cx="86868" cy="96012"/>
            </a:xfrm>
            <a:custGeom>
              <a:avLst/>
              <a:gdLst/>
              <a:ahLst/>
              <a:cxnLst/>
              <a:rect l="0" t="0" r="0" b="0"/>
              <a:pathLst>
                <a:path w="86868" h="96012">
                  <a:moveTo>
                    <a:pt x="4572" y="0"/>
                  </a:moveTo>
                  <a:lnTo>
                    <a:pt x="9144" y="0"/>
                  </a:lnTo>
                  <a:lnTo>
                    <a:pt x="15240" y="0"/>
                  </a:lnTo>
                  <a:lnTo>
                    <a:pt x="19812" y="6096"/>
                  </a:lnTo>
                  <a:lnTo>
                    <a:pt x="25908" y="6096"/>
                  </a:lnTo>
                  <a:lnTo>
                    <a:pt x="30480" y="6096"/>
                  </a:lnTo>
                  <a:lnTo>
                    <a:pt x="35052" y="12192"/>
                  </a:lnTo>
                  <a:lnTo>
                    <a:pt x="41148" y="12192"/>
                  </a:lnTo>
                  <a:lnTo>
                    <a:pt x="41148" y="18288"/>
                  </a:lnTo>
                  <a:lnTo>
                    <a:pt x="45720" y="18288"/>
                  </a:lnTo>
                  <a:lnTo>
                    <a:pt x="50292" y="24384"/>
                  </a:lnTo>
                  <a:lnTo>
                    <a:pt x="56388" y="24384"/>
                  </a:lnTo>
                  <a:lnTo>
                    <a:pt x="56388" y="30480"/>
                  </a:lnTo>
                  <a:lnTo>
                    <a:pt x="60960" y="36576"/>
                  </a:lnTo>
                  <a:lnTo>
                    <a:pt x="67056" y="42672"/>
                  </a:lnTo>
                  <a:lnTo>
                    <a:pt x="71628" y="48768"/>
                  </a:lnTo>
                  <a:lnTo>
                    <a:pt x="71628" y="53340"/>
                  </a:lnTo>
                  <a:lnTo>
                    <a:pt x="76200" y="59436"/>
                  </a:lnTo>
                  <a:lnTo>
                    <a:pt x="76200" y="65532"/>
                  </a:lnTo>
                  <a:lnTo>
                    <a:pt x="82296" y="71628"/>
                  </a:lnTo>
                  <a:lnTo>
                    <a:pt x="82296" y="77724"/>
                  </a:lnTo>
                  <a:lnTo>
                    <a:pt x="82296" y="83820"/>
                  </a:lnTo>
                  <a:lnTo>
                    <a:pt x="86868" y="89916"/>
                  </a:lnTo>
                  <a:lnTo>
                    <a:pt x="76200" y="96012"/>
                  </a:lnTo>
                  <a:lnTo>
                    <a:pt x="76200" y="89916"/>
                  </a:lnTo>
                  <a:lnTo>
                    <a:pt x="76200" y="83820"/>
                  </a:lnTo>
                  <a:lnTo>
                    <a:pt x="71628" y="77724"/>
                  </a:lnTo>
                  <a:lnTo>
                    <a:pt x="71628" y="71628"/>
                  </a:lnTo>
                  <a:lnTo>
                    <a:pt x="71628" y="65532"/>
                  </a:lnTo>
                  <a:lnTo>
                    <a:pt x="67056" y="65532"/>
                  </a:lnTo>
                  <a:lnTo>
                    <a:pt x="67056" y="59436"/>
                  </a:lnTo>
                  <a:lnTo>
                    <a:pt x="60960" y="53340"/>
                  </a:lnTo>
                  <a:lnTo>
                    <a:pt x="60960" y="48768"/>
                  </a:lnTo>
                  <a:lnTo>
                    <a:pt x="56388" y="48768"/>
                  </a:lnTo>
                  <a:lnTo>
                    <a:pt x="56388" y="42672"/>
                  </a:lnTo>
                  <a:lnTo>
                    <a:pt x="50292" y="36576"/>
                  </a:lnTo>
                  <a:lnTo>
                    <a:pt x="45720" y="36576"/>
                  </a:lnTo>
                  <a:lnTo>
                    <a:pt x="45720" y="30480"/>
                  </a:lnTo>
                  <a:lnTo>
                    <a:pt x="41148" y="30480"/>
                  </a:lnTo>
                  <a:lnTo>
                    <a:pt x="35052" y="24384"/>
                  </a:lnTo>
                  <a:lnTo>
                    <a:pt x="30480" y="18288"/>
                  </a:lnTo>
                  <a:lnTo>
                    <a:pt x="25908" y="18288"/>
                  </a:lnTo>
                  <a:lnTo>
                    <a:pt x="19812" y="12192"/>
                  </a:lnTo>
                  <a:lnTo>
                    <a:pt x="15240" y="12192"/>
                  </a:lnTo>
                  <a:lnTo>
                    <a:pt x="15240" y="12192"/>
                  </a:lnTo>
                  <a:lnTo>
                    <a:pt x="9144" y="12192"/>
                  </a:lnTo>
                  <a:lnTo>
                    <a:pt x="9144" y="12192"/>
                  </a:lnTo>
                  <a:lnTo>
                    <a:pt x="4572" y="6096"/>
                  </a:lnTo>
                  <a:lnTo>
                    <a:pt x="0" y="6096"/>
                  </a:lnTo>
                  <a:lnTo>
                    <a:pt x="4572"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8" name="Shape 30">
              <a:extLst>
                <a:ext uri="{FF2B5EF4-FFF2-40B4-BE49-F238E27FC236}">
                  <a16:creationId xmlns:a16="http://schemas.microsoft.com/office/drawing/2014/main" id="{52A242BC-B7DB-4708-ADDE-1E60EE994193}"/>
                </a:ext>
              </a:extLst>
            </p:cNvPr>
            <p:cNvSpPr/>
            <p:nvPr/>
          </p:nvSpPr>
          <p:spPr>
            <a:xfrm>
              <a:off x="1712976" y="28956"/>
              <a:ext cx="4572" cy="0"/>
            </a:xfrm>
            <a:custGeom>
              <a:avLst/>
              <a:gdLst/>
              <a:ahLst/>
              <a:cxnLst/>
              <a:rect l="0" t="0" r="0" b="0"/>
              <a:pathLst>
                <a:path w="4572">
                  <a:moveTo>
                    <a:pt x="4572" y="0"/>
                  </a:move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9" name="Shape 31">
              <a:extLst>
                <a:ext uri="{FF2B5EF4-FFF2-40B4-BE49-F238E27FC236}">
                  <a16:creationId xmlns:a16="http://schemas.microsoft.com/office/drawing/2014/main" id="{ECAC9FAD-591F-42B7-BFC9-6E300CB08B4D}"/>
                </a:ext>
              </a:extLst>
            </p:cNvPr>
            <p:cNvSpPr/>
            <p:nvPr/>
          </p:nvSpPr>
          <p:spPr>
            <a:xfrm>
              <a:off x="108204" y="28956"/>
              <a:ext cx="4572" cy="0"/>
            </a:xfrm>
            <a:custGeom>
              <a:avLst/>
              <a:gdLst/>
              <a:ahLst/>
              <a:cxnLst/>
              <a:rect l="0" t="0" r="0" b="0"/>
              <a:pathLst>
                <a:path w="4572">
                  <a:moveTo>
                    <a:pt x="4572" y="0"/>
                  </a:move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0" name="Shape 32">
              <a:extLst>
                <a:ext uri="{FF2B5EF4-FFF2-40B4-BE49-F238E27FC236}">
                  <a16:creationId xmlns:a16="http://schemas.microsoft.com/office/drawing/2014/main" id="{49885280-37A0-425B-A633-4518D5F64BEA}"/>
                </a:ext>
              </a:extLst>
            </p:cNvPr>
            <p:cNvSpPr/>
            <p:nvPr/>
          </p:nvSpPr>
          <p:spPr>
            <a:xfrm>
              <a:off x="25908" y="28956"/>
              <a:ext cx="86868" cy="89916"/>
            </a:xfrm>
            <a:custGeom>
              <a:avLst/>
              <a:gdLst/>
              <a:ahLst/>
              <a:cxnLst/>
              <a:rect l="0" t="0" r="0" b="0"/>
              <a:pathLst>
                <a:path w="86868" h="89916">
                  <a:moveTo>
                    <a:pt x="71628" y="0"/>
                  </a:moveTo>
                  <a:lnTo>
                    <a:pt x="77724" y="0"/>
                  </a:lnTo>
                  <a:lnTo>
                    <a:pt x="82296" y="0"/>
                  </a:lnTo>
                  <a:lnTo>
                    <a:pt x="86868" y="6096"/>
                  </a:lnTo>
                  <a:lnTo>
                    <a:pt x="82296" y="6096"/>
                  </a:lnTo>
                  <a:lnTo>
                    <a:pt x="77724" y="12192"/>
                  </a:lnTo>
                  <a:lnTo>
                    <a:pt x="77724" y="12192"/>
                  </a:lnTo>
                  <a:lnTo>
                    <a:pt x="71628" y="12192"/>
                  </a:lnTo>
                  <a:lnTo>
                    <a:pt x="71628" y="12192"/>
                  </a:lnTo>
                  <a:lnTo>
                    <a:pt x="67056" y="12192"/>
                  </a:lnTo>
                  <a:lnTo>
                    <a:pt x="62484" y="18288"/>
                  </a:lnTo>
                  <a:lnTo>
                    <a:pt x="56388" y="18288"/>
                  </a:lnTo>
                  <a:lnTo>
                    <a:pt x="51816" y="24384"/>
                  </a:lnTo>
                  <a:lnTo>
                    <a:pt x="45720" y="30480"/>
                  </a:lnTo>
                  <a:lnTo>
                    <a:pt x="41148" y="30480"/>
                  </a:lnTo>
                  <a:lnTo>
                    <a:pt x="41148" y="36576"/>
                  </a:lnTo>
                  <a:lnTo>
                    <a:pt x="36576" y="36576"/>
                  </a:lnTo>
                  <a:lnTo>
                    <a:pt x="30480" y="42672"/>
                  </a:lnTo>
                  <a:lnTo>
                    <a:pt x="30480" y="48768"/>
                  </a:lnTo>
                  <a:lnTo>
                    <a:pt x="25908" y="48768"/>
                  </a:lnTo>
                  <a:lnTo>
                    <a:pt x="25908" y="53340"/>
                  </a:lnTo>
                  <a:lnTo>
                    <a:pt x="19812" y="59436"/>
                  </a:lnTo>
                  <a:lnTo>
                    <a:pt x="19812" y="65532"/>
                  </a:lnTo>
                  <a:lnTo>
                    <a:pt x="15240" y="65532"/>
                  </a:lnTo>
                  <a:lnTo>
                    <a:pt x="15240" y="71628"/>
                  </a:lnTo>
                  <a:lnTo>
                    <a:pt x="15240" y="77724"/>
                  </a:lnTo>
                  <a:lnTo>
                    <a:pt x="10668" y="83820"/>
                  </a:lnTo>
                  <a:lnTo>
                    <a:pt x="10668" y="89916"/>
                  </a:lnTo>
                  <a:lnTo>
                    <a:pt x="0" y="83820"/>
                  </a:lnTo>
                  <a:lnTo>
                    <a:pt x="4572" y="83820"/>
                  </a:lnTo>
                  <a:lnTo>
                    <a:pt x="4572" y="77724"/>
                  </a:lnTo>
                  <a:lnTo>
                    <a:pt x="4572" y="71628"/>
                  </a:lnTo>
                  <a:lnTo>
                    <a:pt x="10668" y="65532"/>
                  </a:lnTo>
                  <a:lnTo>
                    <a:pt x="10668" y="59436"/>
                  </a:lnTo>
                  <a:lnTo>
                    <a:pt x="15240" y="53340"/>
                  </a:lnTo>
                  <a:lnTo>
                    <a:pt x="15240" y="48768"/>
                  </a:lnTo>
                  <a:lnTo>
                    <a:pt x="19812" y="42672"/>
                  </a:lnTo>
                  <a:lnTo>
                    <a:pt x="25908" y="36576"/>
                  </a:lnTo>
                  <a:lnTo>
                    <a:pt x="30480" y="30480"/>
                  </a:lnTo>
                  <a:lnTo>
                    <a:pt x="30480" y="24384"/>
                  </a:lnTo>
                  <a:lnTo>
                    <a:pt x="36576" y="24384"/>
                  </a:lnTo>
                  <a:lnTo>
                    <a:pt x="41148" y="18288"/>
                  </a:lnTo>
                  <a:lnTo>
                    <a:pt x="45720" y="18288"/>
                  </a:lnTo>
                  <a:lnTo>
                    <a:pt x="45720" y="12192"/>
                  </a:lnTo>
                  <a:lnTo>
                    <a:pt x="51816" y="12192"/>
                  </a:lnTo>
                  <a:lnTo>
                    <a:pt x="56388" y="6096"/>
                  </a:lnTo>
                  <a:lnTo>
                    <a:pt x="62484" y="6096"/>
                  </a:lnTo>
                  <a:lnTo>
                    <a:pt x="67056" y="6096"/>
                  </a:lnTo>
                  <a:lnTo>
                    <a:pt x="71628"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1" name="Shape 33">
              <a:extLst>
                <a:ext uri="{FF2B5EF4-FFF2-40B4-BE49-F238E27FC236}">
                  <a16:creationId xmlns:a16="http://schemas.microsoft.com/office/drawing/2014/main" id="{91882927-D370-4507-A629-7B878BA4C9CE}"/>
                </a:ext>
              </a:extLst>
            </p:cNvPr>
            <p:cNvSpPr/>
            <p:nvPr/>
          </p:nvSpPr>
          <p:spPr>
            <a:xfrm>
              <a:off x="112776" y="24384"/>
              <a:ext cx="1600200" cy="10668"/>
            </a:xfrm>
            <a:custGeom>
              <a:avLst/>
              <a:gdLst/>
              <a:ahLst/>
              <a:cxnLst/>
              <a:rect l="0" t="0" r="0" b="0"/>
              <a:pathLst>
                <a:path w="1600200" h="10668">
                  <a:moveTo>
                    <a:pt x="6096" y="0"/>
                  </a:moveTo>
                  <a:lnTo>
                    <a:pt x="1594104" y="0"/>
                  </a:lnTo>
                  <a:lnTo>
                    <a:pt x="1600200" y="4572"/>
                  </a:lnTo>
                  <a:lnTo>
                    <a:pt x="1600200" y="10668"/>
                  </a:lnTo>
                  <a:lnTo>
                    <a:pt x="1594104" y="10668"/>
                  </a:lnTo>
                  <a:lnTo>
                    <a:pt x="1589532" y="10668"/>
                  </a:lnTo>
                  <a:lnTo>
                    <a:pt x="10668" y="10668"/>
                  </a:lnTo>
                  <a:lnTo>
                    <a:pt x="6096" y="10668"/>
                  </a:lnTo>
                  <a:lnTo>
                    <a:pt x="0" y="10668"/>
                  </a:lnTo>
                  <a:lnTo>
                    <a:pt x="0" y="4572"/>
                  </a:lnTo>
                  <a:lnTo>
                    <a:pt x="6096"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2" name="Shape 34">
              <a:extLst>
                <a:ext uri="{FF2B5EF4-FFF2-40B4-BE49-F238E27FC236}">
                  <a16:creationId xmlns:a16="http://schemas.microsoft.com/office/drawing/2014/main" id="{B8A6FB25-C339-4C30-9E2C-FEFE7C9FF518}"/>
                </a:ext>
              </a:extLst>
            </p:cNvPr>
            <p:cNvSpPr/>
            <p:nvPr/>
          </p:nvSpPr>
          <p:spPr>
            <a:xfrm>
              <a:off x="88392" y="100584"/>
              <a:ext cx="1650492" cy="1895856"/>
            </a:xfrm>
            <a:custGeom>
              <a:avLst/>
              <a:gdLst/>
              <a:ahLst/>
              <a:cxnLst/>
              <a:rect l="0" t="0" r="0" b="0"/>
              <a:pathLst>
                <a:path w="1650492" h="1895856">
                  <a:moveTo>
                    <a:pt x="60960" y="0"/>
                  </a:moveTo>
                  <a:lnTo>
                    <a:pt x="86868" y="0"/>
                  </a:lnTo>
                  <a:lnTo>
                    <a:pt x="1588008" y="0"/>
                  </a:lnTo>
                  <a:lnTo>
                    <a:pt x="1588008" y="6096"/>
                  </a:lnTo>
                  <a:lnTo>
                    <a:pt x="1598676" y="6096"/>
                  </a:lnTo>
                  <a:lnTo>
                    <a:pt x="1607820" y="18288"/>
                  </a:lnTo>
                  <a:lnTo>
                    <a:pt x="1613916" y="18288"/>
                  </a:lnTo>
                  <a:lnTo>
                    <a:pt x="1613916" y="24384"/>
                  </a:lnTo>
                  <a:lnTo>
                    <a:pt x="1618488" y="24384"/>
                  </a:lnTo>
                  <a:lnTo>
                    <a:pt x="1629156" y="35052"/>
                  </a:lnTo>
                  <a:lnTo>
                    <a:pt x="1629156" y="41148"/>
                  </a:lnTo>
                  <a:lnTo>
                    <a:pt x="1633728" y="41148"/>
                  </a:lnTo>
                  <a:lnTo>
                    <a:pt x="1633728" y="47244"/>
                  </a:lnTo>
                  <a:lnTo>
                    <a:pt x="1639824" y="53340"/>
                  </a:lnTo>
                  <a:lnTo>
                    <a:pt x="1639824" y="59436"/>
                  </a:lnTo>
                  <a:lnTo>
                    <a:pt x="1644396" y="65532"/>
                  </a:lnTo>
                  <a:lnTo>
                    <a:pt x="1644396" y="77724"/>
                  </a:lnTo>
                  <a:lnTo>
                    <a:pt x="1650492" y="83820"/>
                  </a:lnTo>
                  <a:lnTo>
                    <a:pt x="1650492" y="1813560"/>
                  </a:lnTo>
                  <a:lnTo>
                    <a:pt x="1644396" y="1818132"/>
                  </a:lnTo>
                  <a:lnTo>
                    <a:pt x="1644396" y="1830324"/>
                  </a:lnTo>
                  <a:lnTo>
                    <a:pt x="1639824" y="1836420"/>
                  </a:lnTo>
                  <a:lnTo>
                    <a:pt x="1639824" y="1842516"/>
                  </a:lnTo>
                  <a:lnTo>
                    <a:pt x="1633728" y="1848612"/>
                  </a:lnTo>
                  <a:lnTo>
                    <a:pt x="1633728" y="1854708"/>
                  </a:lnTo>
                  <a:lnTo>
                    <a:pt x="1629156" y="1854708"/>
                  </a:lnTo>
                  <a:lnTo>
                    <a:pt x="1629156" y="1860804"/>
                  </a:lnTo>
                  <a:lnTo>
                    <a:pt x="1624584" y="1866900"/>
                  </a:lnTo>
                  <a:lnTo>
                    <a:pt x="1618488" y="1871472"/>
                  </a:lnTo>
                  <a:lnTo>
                    <a:pt x="1613916" y="1871472"/>
                  </a:lnTo>
                  <a:lnTo>
                    <a:pt x="1613916" y="1877568"/>
                  </a:lnTo>
                  <a:lnTo>
                    <a:pt x="1607820" y="1877568"/>
                  </a:lnTo>
                  <a:lnTo>
                    <a:pt x="1598676" y="1889760"/>
                  </a:lnTo>
                  <a:lnTo>
                    <a:pt x="1588008" y="1889760"/>
                  </a:lnTo>
                  <a:lnTo>
                    <a:pt x="1588008" y="1895856"/>
                  </a:lnTo>
                  <a:lnTo>
                    <a:pt x="60960" y="1895856"/>
                  </a:lnTo>
                  <a:lnTo>
                    <a:pt x="60960" y="1889760"/>
                  </a:lnTo>
                  <a:lnTo>
                    <a:pt x="50292" y="1889760"/>
                  </a:lnTo>
                  <a:lnTo>
                    <a:pt x="41148" y="1877568"/>
                  </a:lnTo>
                  <a:lnTo>
                    <a:pt x="35052" y="1877568"/>
                  </a:lnTo>
                  <a:lnTo>
                    <a:pt x="35052" y="1871472"/>
                  </a:lnTo>
                  <a:lnTo>
                    <a:pt x="30480" y="1871472"/>
                  </a:lnTo>
                  <a:lnTo>
                    <a:pt x="24384" y="1866900"/>
                  </a:lnTo>
                  <a:lnTo>
                    <a:pt x="19812" y="1860804"/>
                  </a:lnTo>
                  <a:lnTo>
                    <a:pt x="19812" y="1854708"/>
                  </a:lnTo>
                  <a:lnTo>
                    <a:pt x="15240" y="1854708"/>
                  </a:lnTo>
                  <a:lnTo>
                    <a:pt x="15240" y="1848612"/>
                  </a:lnTo>
                  <a:lnTo>
                    <a:pt x="9144" y="1842516"/>
                  </a:lnTo>
                  <a:lnTo>
                    <a:pt x="9144" y="1836420"/>
                  </a:lnTo>
                  <a:lnTo>
                    <a:pt x="4572" y="1830324"/>
                  </a:lnTo>
                  <a:lnTo>
                    <a:pt x="4572" y="1818132"/>
                  </a:lnTo>
                  <a:lnTo>
                    <a:pt x="0" y="1813560"/>
                  </a:lnTo>
                  <a:lnTo>
                    <a:pt x="0" y="83820"/>
                  </a:lnTo>
                  <a:lnTo>
                    <a:pt x="4572" y="77724"/>
                  </a:lnTo>
                  <a:lnTo>
                    <a:pt x="4572" y="65532"/>
                  </a:lnTo>
                  <a:lnTo>
                    <a:pt x="9144" y="59436"/>
                  </a:lnTo>
                  <a:lnTo>
                    <a:pt x="9144" y="53340"/>
                  </a:lnTo>
                  <a:lnTo>
                    <a:pt x="15240" y="47244"/>
                  </a:lnTo>
                  <a:lnTo>
                    <a:pt x="15240" y="41148"/>
                  </a:lnTo>
                  <a:lnTo>
                    <a:pt x="19812" y="41148"/>
                  </a:lnTo>
                  <a:lnTo>
                    <a:pt x="19812" y="35052"/>
                  </a:lnTo>
                  <a:lnTo>
                    <a:pt x="30480" y="24384"/>
                  </a:lnTo>
                  <a:lnTo>
                    <a:pt x="35052" y="24384"/>
                  </a:lnTo>
                  <a:lnTo>
                    <a:pt x="35052" y="18288"/>
                  </a:lnTo>
                  <a:lnTo>
                    <a:pt x="41148" y="18288"/>
                  </a:lnTo>
                  <a:lnTo>
                    <a:pt x="50292" y="6096"/>
                  </a:lnTo>
                  <a:lnTo>
                    <a:pt x="60960" y="6096"/>
                  </a:lnTo>
                  <a:lnTo>
                    <a:pt x="60960" y="0"/>
                  </a:lnTo>
                  <a:close/>
                </a:path>
              </a:pathLst>
            </a:custGeom>
            <a:ln w="0" cap="flat">
              <a:miter lim="127000"/>
            </a:ln>
          </p:spPr>
          <p:style>
            <a:lnRef idx="0">
              <a:srgbClr val="000000">
                <a:alpha val="0"/>
              </a:srgbClr>
            </a:lnRef>
            <a:fillRef idx="1">
              <a:srgbClr val="464647"/>
            </a:fillRef>
            <a:effectRef idx="0">
              <a:scrgbClr r="0" g="0" b="0"/>
            </a:effectRef>
            <a:fontRef idx="none"/>
          </p:style>
          <p:txBody>
            <a:bodyPr/>
            <a:lstStyle/>
            <a:p>
              <a:endParaRPr lang="en-US" dirty="0"/>
            </a:p>
          </p:txBody>
        </p:sp>
        <p:sp>
          <p:nvSpPr>
            <p:cNvPr id="33" name="Shape 35">
              <a:extLst>
                <a:ext uri="{FF2B5EF4-FFF2-40B4-BE49-F238E27FC236}">
                  <a16:creationId xmlns:a16="http://schemas.microsoft.com/office/drawing/2014/main" id="{7A448215-F51D-45BB-B213-DFC32F5DBFAD}"/>
                </a:ext>
              </a:extLst>
            </p:cNvPr>
            <p:cNvSpPr/>
            <p:nvPr/>
          </p:nvSpPr>
          <p:spPr>
            <a:xfrm>
              <a:off x="112776" y="1972056"/>
              <a:ext cx="6096" cy="6096"/>
            </a:xfrm>
            <a:custGeom>
              <a:avLst/>
              <a:gdLst/>
              <a:ahLst/>
              <a:cxnLst/>
              <a:rect l="0" t="0" r="0" b="0"/>
              <a:pathLst>
                <a:path w="6096" h="6096">
                  <a:moveTo>
                    <a:pt x="0" y="0"/>
                  </a:moveTo>
                  <a:lnTo>
                    <a:pt x="6096" y="0"/>
                  </a:lnTo>
                  <a:lnTo>
                    <a:pt x="0" y="6096"/>
                  </a:ln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4" name="Shape 36">
              <a:extLst>
                <a:ext uri="{FF2B5EF4-FFF2-40B4-BE49-F238E27FC236}">
                  <a16:creationId xmlns:a16="http://schemas.microsoft.com/office/drawing/2014/main" id="{6A8B6261-33BB-417A-8769-8029696C21C0}"/>
                </a:ext>
              </a:extLst>
            </p:cNvPr>
            <p:cNvSpPr/>
            <p:nvPr/>
          </p:nvSpPr>
          <p:spPr>
            <a:xfrm>
              <a:off x="112776" y="1967484"/>
              <a:ext cx="1600200" cy="35052"/>
            </a:xfrm>
            <a:custGeom>
              <a:avLst/>
              <a:gdLst/>
              <a:ahLst/>
              <a:cxnLst/>
              <a:rect l="0" t="0" r="0" b="0"/>
              <a:pathLst>
                <a:path w="1600200" h="35052">
                  <a:moveTo>
                    <a:pt x="10668" y="0"/>
                  </a:moveTo>
                  <a:lnTo>
                    <a:pt x="10668" y="4572"/>
                  </a:lnTo>
                  <a:lnTo>
                    <a:pt x="16764" y="4572"/>
                  </a:lnTo>
                  <a:lnTo>
                    <a:pt x="16764" y="10668"/>
                  </a:lnTo>
                  <a:lnTo>
                    <a:pt x="21336" y="10668"/>
                  </a:lnTo>
                  <a:lnTo>
                    <a:pt x="25908" y="16764"/>
                  </a:lnTo>
                  <a:lnTo>
                    <a:pt x="32004" y="16764"/>
                  </a:lnTo>
                  <a:lnTo>
                    <a:pt x="36576" y="22860"/>
                  </a:lnTo>
                  <a:lnTo>
                    <a:pt x="42672" y="22860"/>
                  </a:lnTo>
                  <a:lnTo>
                    <a:pt x="47244" y="22860"/>
                  </a:lnTo>
                  <a:lnTo>
                    <a:pt x="51816" y="22860"/>
                  </a:lnTo>
                  <a:lnTo>
                    <a:pt x="57912" y="22860"/>
                  </a:lnTo>
                  <a:lnTo>
                    <a:pt x="62484" y="22860"/>
                  </a:lnTo>
                  <a:lnTo>
                    <a:pt x="1537716" y="22860"/>
                  </a:lnTo>
                  <a:lnTo>
                    <a:pt x="1542288" y="22860"/>
                  </a:lnTo>
                  <a:lnTo>
                    <a:pt x="1548384" y="22860"/>
                  </a:lnTo>
                  <a:lnTo>
                    <a:pt x="1552956" y="22860"/>
                  </a:lnTo>
                  <a:lnTo>
                    <a:pt x="1559052" y="22860"/>
                  </a:lnTo>
                  <a:lnTo>
                    <a:pt x="1563624" y="22860"/>
                  </a:lnTo>
                  <a:lnTo>
                    <a:pt x="1568196" y="16764"/>
                  </a:lnTo>
                  <a:lnTo>
                    <a:pt x="1574292" y="16764"/>
                  </a:lnTo>
                  <a:lnTo>
                    <a:pt x="1578864" y="10668"/>
                  </a:lnTo>
                  <a:lnTo>
                    <a:pt x="1583436" y="10668"/>
                  </a:lnTo>
                  <a:lnTo>
                    <a:pt x="1583436" y="4572"/>
                  </a:lnTo>
                  <a:lnTo>
                    <a:pt x="1589532" y="4572"/>
                  </a:lnTo>
                  <a:lnTo>
                    <a:pt x="1589532" y="0"/>
                  </a:lnTo>
                  <a:lnTo>
                    <a:pt x="1594104" y="4572"/>
                  </a:lnTo>
                  <a:lnTo>
                    <a:pt x="1600200" y="4572"/>
                  </a:lnTo>
                  <a:lnTo>
                    <a:pt x="1600200" y="10668"/>
                  </a:lnTo>
                  <a:lnTo>
                    <a:pt x="1594104" y="10668"/>
                  </a:lnTo>
                  <a:lnTo>
                    <a:pt x="1589532" y="16764"/>
                  </a:lnTo>
                  <a:lnTo>
                    <a:pt x="1583436" y="22860"/>
                  </a:lnTo>
                  <a:lnTo>
                    <a:pt x="1578864" y="22860"/>
                  </a:lnTo>
                  <a:lnTo>
                    <a:pt x="1574292" y="22860"/>
                  </a:lnTo>
                  <a:lnTo>
                    <a:pt x="1568196" y="28956"/>
                  </a:lnTo>
                  <a:lnTo>
                    <a:pt x="1563624" y="28956"/>
                  </a:lnTo>
                  <a:lnTo>
                    <a:pt x="1559052" y="35052"/>
                  </a:lnTo>
                  <a:lnTo>
                    <a:pt x="1552956" y="35052"/>
                  </a:lnTo>
                  <a:lnTo>
                    <a:pt x="1548384" y="35052"/>
                  </a:lnTo>
                  <a:lnTo>
                    <a:pt x="1542288" y="35052"/>
                  </a:lnTo>
                  <a:lnTo>
                    <a:pt x="1537716" y="35052"/>
                  </a:lnTo>
                  <a:lnTo>
                    <a:pt x="62484" y="35052"/>
                  </a:lnTo>
                  <a:lnTo>
                    <a:pt x="57912" y="35052"/>
                  </a:lnTo>
                  <a:lnTo>
                    <a:pt x="51816" y="35052"/>
                  </a:lnTo>
                  <a:lnTo>
                    <a:pt x="47244" y="35052"/>
                  </a:lnTo>
                  <a:lnTo>
                    <a:pt x="42672" y="35052"/>
                  </a:lnTo>
                  <a:lnTo>
                    <a:pt x="36576" y="28956"/>
                  </a:lnTo>
                  <a:lnTo>
                    <a:pt x="32004" y="28956"/>
                  </a:lnTo>
                  <a:lnTo>
                    <a:pt x="25908" y="22860"/>
                  </a:lnTo>
                  <a:lnTo>
                    <a:pt x="21336" y="22860"/>
                  </a:lnTo>
                  <a:lnTo>
                    <a:pt x="16764" y="22860"/>
                  </a:lnTo>
                  <a:lnTo>
                    <a:pt x="10668" y="16764"/>
                  </a:lnTo>
                  <a:lnTo>
                    <a:pt x="6096" y="10668"/>
                  </a:lnTo>
                  <a:lnTo>
                    <a:pt x="0" y="10668"/>
                  </a:lnTo>
                  <a:lnTo>
                    <a:pt x="10668"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5" name="Shape 37">
              <a:extLst>
                <a:ext uri="{FF2B5EF4-FFF2-40B4-BE49-F238E27FC236}">
                  <a16:creationId xmlns:a16="http://schemas.microsoft.com/office/drawing/2014/main" id="{67DDE156-BCB5-437B-8E7B-7F76275A86F7}"/>
                </a:ext>
              </a:extLst>
            </p:cNvPr>
            <p:cNvSpPr/>
            <p:nvPr/>
          </p:nvSpPr>
          <p:spPr>
            <a:xfrm>
              <a:off x="82296" y="94488"/>
              <a:ext cx="1661160" cy="1877568"/>
            </a:xfrm>
            <a:custGeom>
              <a:avLst/>
              <a:gdLst/>
              <a:ahLst/>
              <a:cxnLst/>
              <a:rect l="0" t="0" r="0" b="0"/>
              <a:pathLst>
                <a:path w="1661160" h="1877568">
                  <a:moveTo>
                    <a:pt x="73152" y="0"/>
                  </a:moveTo>
                  <a:lnTo>
                    <a:pt x="77724" y="0"/>
                  </a:lnTo>
                  <a:lnTo>
                    <a:pt x="82296" y="0"/>
                  </a:lnTo>
                  <a:lnTo>
                    <a:pt x="88392" y="0"/>
                  </a:lnTo>
                  <a:lnTo>
                    <a:pt x="92964" y="0"/>
                  </a:lnTo>
                  <a:lnTo>
                    <a:pt x="1568196" y="0"/>
                  </a:lnTo>
                  <a:lnTo>
                    <a:pt x="1572768" y="0"/>
                  </a:lnTo>
                  <a:lnTo>
                    <a:pt x="1578864" y="0"/>
                  </a:lnTo>
                  <a:lnTo>
                    <a:pt x="1583436" y="0"/>
                  </a:lnTo>
                  <a:lnTo>
                    <a:pt x="1589532" y="0"/>
                  </a:lnTo>
                  <a:lnTo>
                    <a:pt x="1594104" y="6096"/>
                  </a:lnTo>
                  <a:lnTo>
                    <a:pt x="1598676" y="6096"/>
                  </a:lnTo>
                  <a:lnTo>
                    <a:pt x="1604772" y="12192"/>
                  </a:lnTo>
                  <a:lnTo>
                    <a:pt x="1609344" y="12192"/>
                  </a:lnTo>
                  <a:lnTo>
                    <a:pt x="1613916" y="12192"/>
                  </a:lnTo>
                  <a:lnTo>
                    <a:pt x="1620012" y="18288"/>
                  </a:lnTo>
                  <a:lnTo>
                    <a:pt x="1624584" y="24384"/>
                  </a:lnTo>
                  <a:lnTo>
                    <a:pt x="1630680" y="30480"/>
                  </a:lnTo>
                  <a:lnTo>
                    <a:pt x="1635252" y="36576"/>
                  </a:lnTo>
                  <a:lnTo>
                    <a:pt x="1635252" y="41148"/>
                  </a:lnTo>
                  <a:lnTo>
                    <a:pt x="1639824" y="41148"/>
                  </a:lnTo>
                  <a:lnTo>
                    <a:pt x="1645920" y="47244"/>
                  </a:lnTo>
                  <a:lnTo>
                    <a:pt x="1645920" y="53340"/>
                  </a:lnTo>
                  <a:lnTo>
                    <a:pt x="1645920" y="59436"/>
                  </a:lnTo>
                  <a:lnTo>
                    <a:pt x="1650492" y="59436"/>
                  </a:lnTo>
                  <a:lnTo>
                    <a:pt x="1650492" y="65532"/>
                  </a:lnTo>
                  <a:lnTo>
                    <a:pt x="1656588" y="71628"/>
                  </a:lnTo>
                  <a:lnTo>
                    <a:pt x="1656588" y="77724"/>
                  </a:lnTo>
                  <a:lnTo>
                    <a:pt x="1656588" y="83820"/>
                  </a:lnTo>
                  <a:lnTo>
                    <a:pt x="1656588" y="89916"/>
                  </a:lnTo>
                  <a:lnTo>
                    <a:pt x="1661160" y="89916"/>
                  </a:lnTo>
                  <a:lnTo>
                    <a:pt x="1661160" y="94488"/>
                  </a:lnTo>
                  <a:lnTo>
                    <a:pt x="1661160" y="100584"/>
                  </a:lnTo>
                  <a:lnTo>
                    <a:pt x="1661160" y="106680"/>
                  </a:lnTo>
                  <a:lnTo>
                    <a:pt x="1661160" y="112776"/>
                  </a:lnTo>
                  <a:lnTo>
                    <a:pt x="1661160" y="112776"/>
                  </a:lnTo>
                  <a:lnTo>
                    <a:pt x="1661160" y="118872"/>
                  </a:lnTo>
                  <a:lnTo>
                    <a:pt x="1661160" y="1789176"/>
                  </a:lnTo>
                  <a:lnTo>
                    <a:pt x="1661160" y="1789177"/>
                  </a:lnTo>
                  <a:lnTo>
                    <a:pt x="1661160" y="1795272"/>
                  </a:lnTo>
                  <a:lnTo>
                    <a:pt x="1661160" y="1801368"/>
                  </a:lnTo>
                  <a:lnTo>
                    <a:pt x="1661160" y="1807464"/>
                  </a:lnTo>
                  <a:lnTo>
                    <a:pt x="1661160" y="1813560"/>
                  </a:lnTo>
                  <a:lnTo>
                    <a:pt x="1661160" y="1819656"/>
                  </a:lnTo>
                  <a:lnTo>
                    <a:pt x="1656588" y="1819656"/>
                  </a:lnTo>
                  <a:lnTo>
                    <a:pt x="1656588" y="1824228"/>
                  </a:lnTo>
                  <a:lnTo>
                    <a:pt x="1656588" y="1830324"/>
                  </a:lnTo>
                  <a:lnTo>
                    <a:pt x="1656588" y="1836420"/>
                  </a:lnTo>
                  <a:lnTo>
                    <a:pt x="1650492" y="1842516"/>
                  </a:lnTo>
                  <a:lnTo>
                    <a:pt x="1650492" y="1848612"/>
                  </a:lnTo>
                  <a:lnTo>
                    <a:pt x="1645920" y="1848612"/>
                  </a:lnTo>
                  <a:lnTo>
                    <a:pt x="1645920" y="1854708"/>
                  </a:lnTo>
                  <a:lnTo>
                    <a:pt x="1645920" y="1860804"/>
                  </a:lnTo>
                  <a:lnTo>
                    <a:pt x="1639824" y="1866900"/>
                  </a:lnTo>
                  <a:lnTo>
                    <a:pt x="1635252" y="1866900"/>
                  </a:lnTo>
                  <a:lnTo>
                    <a:pt x="1635252" y="1872996"/>
                  </a:lnTo>
                  <a:lnTo>
                    <a:pt x="1630680" y="1877568"/>
                  </a:lnTo>
                  <a:lnTo>
                    <a:pt x="1620012" y="1872996"/>
                  </a:lnTo>
                  <a:lnTo>
                    <a:pt x="1624584" y="1872996"/>
                  </a:lnTo>
                  <a:lnTo>
                    <a:pt x="1630680" y="1866900"/>
                  </a:lnTo>
                  <a:lnTo>
                    <a:pt x="1630680" y="1860804"/>
                  </a:lnTo>
                  <a:lnTo>
                    <a:pt x="1635252" y="1860804"/>
                  </a:lnTo>
                  <a:lnTo>
                    <a:pt x="1635252" y="1854708"/>
                  </a:lnTo>
                  <a:lnTo>
                    <a:pt x="1639824" y="1848612"/>
                  </a:lnTo>
                  <a:lnTo>
                    <a:pt x="1639824" y="1842516"/>
                  </a:lnTo>
                  <a:lnTo>
                    <a:pt x="1645920" y="1836420"/>
                  </a:lnTo>
                  <a:lnTo>
                    <a:pt x="1645920" y="1830324"/>
                  </a:lnTo>
                  <a:lnTo>
                    <a:pt x="1645920" y="1824228"/>
                  </a:lnTo>
                  <a:lnTo>
                    <a:pt x="1650492" y="1824228"/>
                  </a:lnTo>
                  <a:lnTo>
                    <a:pt x="1650492" y="1819656"/>
                  </a:lnTo>
                  <a:lnTo>
                    <a:pt x="1650492" y="1813560"/>
                  </a:lnTo>
                  <a:lnTo>
                    <a:pt x="1650492" y="1807464"/>
                  </a:lnTo>
                  <a:lnTo>
                    <a:pt x="1650492" y="1801368"/>
                  </a:lnTo>
                  <a:lnTo>
                    <a:pt x="1650492" y="1795272"/>
                  </a:lnTo>
                  <a:lnTo>
                    <a:pt x="1650492" y="1789177"/>
                  </a:lnTo>
                  <a:lnTo>
                    <a:pt x="1650492" y="1789176"/>
                  </a:lnTo>
                  <a:lnTo>
                    <a:pt x="1650492" y="118872"/>
                  </a:lnTo>
                  <a:lnTo>
                    <a:pt x="1650492" y="112776"/>
                  </a:lnTo>
                  <a:lnTo>
                    <a:pt x="1650492" y="112776"/>
                  </a:lnTo>
                  <a:lnTo>
                    <a:pt x="1650492" y="106680"/>
                  </a:lnTo>
                  <a:lnTo>
                    <a:pt x="1650492" y="100584"/>
                  </a:lnTo>
                  <a:lnTo>
                    <a:pt x="1650492" y="94488"/>
                  </a:lnTo>
                  <a:lnTo>
                    <a:pt x="1650492" y="89916"/>
                  </a:lnTo>
                  <a:lnTo>
                    <a:pt x="1650492" y="83820"/>
                  </a:lnTo>
                  <a:lnTo>
                    <a:pt x="1645920" y="83820"/>
                  </a:lnTo>
                  <a:lnTo>
                    <a:pt x="1645920" y="77724"/>
                  </a:lnTo>
                  <a:lnTo>
                    <a:pt x="1645920" y="71628"/>
                  </a:lnTo>
                  <a:lnTo>
                    <a:pt x="1639824" y="65532"/>
                  </a:lnTo>
                  <a:lnTo>
                    <a:pt x="1639824" y="59436"/>
                  </a:lnTo>
                  <a:lnTo>
                    <a:pt x="1635252" y="53340"/>
                  </a:lnTo>
                  <a:lnTo>
                    <a:pt x="1635252" y="47244"/>
                  </a:lnTo>
                  <a:lnTo>
                    <a:pt x="1630680" y="47244"/>
                  </a:lnTo>
                  <a:lnTo>
                    <a:pt x="1630680" y="41148"/>
                  </a:lnTo>
                  <a:lnTo>
                    <a:pt x="1624584" y="36576"/>
                  </a:lnTo>
                  <a:lnTo>
                    <a:pt x="1620012" y="36576"/>
                  </a:lnTo>
                  <a:lnTo>
                    <a:pt x="1620012" y="30480"/>
                  </a:lnTo>
                  <a:lnTo>
                    <a:pt x="1613916" y="30480"/>
                  </a:lnTo>
                  <a:lnTo>
                    <a:pt x="1613916" y="24384"/>
                  </a:lnTo>
                  <a:lnTo>
                    <a:pt x="1609344" y="24384"/>
                  </a:lnTo>
                  <a:lnTo>
                    <a:pt x="1604772" y="18288"/>
                  </a:lnTo>
                  <a:lnTo>
                    <a:pt x="1598676" y="18288"/>
                  </a:lnTo>
                  <a:lnTo>
                    <a:pt x="1594104" y="12192"/>
                  </a:lnTo>
                  <a:lnTo>
                    <a:pt x="1589532" y="12192"/>
                  </a:lnTo>
                  <a:lnTo>
                    <a:pt x="1583436" y="12192"/>
                  </a:lnTo>
                  <a:lnTo>
                    <a:pt x="1583436" y="12192"/>
                  </a:lnTo>
                  <a:lnTo>
                    <a:pt x="1583436" y="12192"/>
                  </a:lnTo>
                  <a:lnTo>
                    <a:pt x="1578864" y="12192"/>
                  </a:lnTo>
                  <a:lnTo>
                    <a:pt x="1572768" y="12192"/>
                  </a:lnTo>
                  <a:lnTo>
                    <a:pt x="1568196" y="12192"/>
                  </a:lnTo>
                  <a:lnTo>
                    <a:pt x="92964" y="12192"/>
                  </a:lnTo>
                  <a:lnTo>
                    <a:pt x="88392" y="12192"/>
                  </a:lnTo>
                  <a:lnTo>
                    <a:pt x="82296" y="12192"/>
                  </a:lnTo>
                  <a:lnTo>
                    <a:pt x="77724" y="12192"/>
                  </a:lnTo>
                  <a:lnTo>
                    <a:pt x="77724" y="12192"/>
                  </a:lnTo>
                  <a:lnTo>
                    <a:pt x="77724" y="12192"/>
                  </a:lnTo>
                  <a:lnTo>
                    <a:pt x="73152" y="12192"/>
                  </a:lnTo>
                  <a:lnTo>
                    <a:pt x="67056" y="12192"/>
                  </a:lnTo>
                  <a:lnTo>
                    <a:pt x="62484" y="18288"/>
                  </a:lnTo>
                  <a:lnTo>
                    <a:pt x="56388" y="18288"/>
                  </a:lnTo>
                  <a:lnTo>
                    <a:pt x="51816" y="24384"/>
                  </a:lnTo>
                  <a:lnTo>
                    <a:pt x="47244" y="24384"/>
                  </a:lnTo>
                  <a:lnTo>
                    <a:pt x="47244" y="30480"/>
                  </a:lnTo>
                  <a:lnTo>
                    <a:pt x="41148" y="30480"/>
                  </a:lnTo>
                  <a:lnTo>
                    <a:pt x="41148" y="36576"/>
                  </a:lnTo>
                  <a:lnTo>
                    <a:pt x="36576" y="36576"/>
                  </a:lnTo>
                  <a:lnTo>
                    <a:pt x="30480" y="41148"/>
                  </a:lnTo>
                  <a:lnTo>
                    <a:pt x="30480" y="47244"/>
                  </a:lnTo>
                  <a:lnTo>
                    <a:pt x="25908" y="47244"/>
                  </a:lnTo>
                  <a:lnTo>
                    <a:pt x="25908" y="53340"/>
                  </a:lnTo>
                  <a:lnTo>
                    <a:pt x="21336" y="59436"/>
                  </a:lnTo>
                  <a:lnTo>
                    <a:pt x="21336" y="65532"/>
                  </a:lnTo>
                  <a:lnTo>
                    <a:pt x="15240" y="71628"/>
                  </a:lnTo>
                  <a:lnTo>
                    <a:pt x="15240" y="77724"/>
                  </a:lnTo>
                  <a:lnTo>
                    <a:pt x="15240" y="83820"/>
                  </a:lnTo>
                  <a:lnTo>
                    <a:pt x="10668" y="83820"/>
                  </a:lnTo>
                  <a:lnTo>
                    <a:pt x="10668" y="89916"/>
                  </a:lnTo>
                  <a:lnTo>
                    <a:pt x="10668" y="94488"/>
                  </a:lnTo>
                  <a:lnTo>
                    <a:pt x="10668" y="100584"/>
                  </a:lnTo>
                  <a:lnTo>
                    <a:pt x="10668" y="106680"/>
                  </a:lnTo>
                  <a:lnTo>
                    <a:pt x="10668" y="112776"/>
                  </a:lnTo>
                  <a:lnTo>
                    <a:pt x="10668" y="112776"/>
                  </a:lnTo>
                  <a:lnTo>
                    <a:pt x="10668" y="118872"/>
                  </a:lnTo>
                  <a:lnTo>
                    <a:pt x="10668" y="1789176"/>
                  </a:lnTo>
                  <a:lnTo>
                    <a:pt x="10668" y="1789177"/>
                  </a:lnTo>
                  <a:lnTo>
                    <a:pt x="10668" y="1795272"/>
                  </a:lnTo>
                  <a:lnTo>
                    <a:pt x="10668" y="1801368"/>
                  </a:lnTo>
                  <a:lnTo>
                    <a:pt x="10668" y="1807464"/>
                  </a:lnTo>
                  <a:lnTo>
                    <a:pt x="10668" y="1813560"/>
                  </a:lnTo>
                  <a:lnTo>
                    <a:pt x="10668" y="1819656"/>
                  </a:lnTo>
                  <a:lnTo>
                    <a:pt x="10668" y="1824228"/>
                  </a:lnTo>
                  <a:lnTo>
                    <a:pt x="15240" y="1824228"/>
                  </a:lnTo>
                  <a:lnTo>
                    <a:pt x="15240" y="1830324"/>
                  </a:lnTo>
                  <a:lnTo>
                    <a:pt x="15240" y="1836420"/>
                  </a:lnTo>
                  <a:lnTo>
                    <a:pt x="21336" y="1842516"/>
                  </a:lnTo>
                  <a:lnTo>
                    <a:pt x="21336" y="1848612"/>
                  </a:lnTo>
                  <a:lnTo>
                    <a:pt x="25908" y="1854708"/>
                  </a:lnTo>
                  <a:lnTo>
                    <a:pt x="25908" y="1860804"/>
                  </a:lnTo>
                  <a:lnTo>
                    <a:pt x="30480" y="1860804"/>
                  </a:lnTo>
                  <a:lnTo>
                    <a:pt x="30480" y="1866900"/>
                  </a:lnTo>
                  <a:lnTo>
                    <a:pt x="36576" y="1872996"/>
                  </a:lnTo>
                  <a:lnTo>
                    <a:pt x="41148" y="1872996"/>
                  </a:lnTo>
                  <a:lnTo>
                    <a:pt x="30480" y="1877568"/>
                  </a:lnTo>
                  <a:lnTo>
                    <a:pt x="25908" y="1872996"/>
                  </a:lnTo>
                  <a:lnTo>
                    <a:pt x="25908" y="1866900"/>
                  </a:lnTo>
                  <a:lnTo>
                    <a:pt x="21336" y="1866900"/>
                  </a:lnTo>
                  <a:lnTo>
                    <a:pt x="15240" y="1860804"/>
                  </a:lnTo>
                  <a:lnTo>
                    <a:pt x="15240" y="1854708"/>
                  </a:lnTo>
                  <a:lnTo>
                    <a:pt x="15240" y="1848612"/>
                  </a:lnTo>
                  <a:lnTo>
                    <a:pt x="10668" y="1848612"/>
                  </a:lnTo>
                  <a:lnTo>
                    <a:pt x="10668" y="1842516"/>
                  </a:lnTo>
                  <a:lnTo>
                    <a:pt x="6096" y="1836420"/>
                  </a:lnTo>
                  <a:lnTo>
                    <a:pt x="6096" y="1830324"/>
                  </a:lnTo>
                  <a:lnTo>
                    <a:pt x="6096" y="1824228"/>
                  </a:lnTo>
                  <a:lnTo>
                    <a:pt x="0" y="1819656"/>
                  </a:lnTo>
                  <a:lnTo>
                    <a:pt x="0" y="1813560"/>
                  </a:lnTo>
                  <a:lnTo>
                    <a:pt x="0" y="1807464"/>
                  </a:lnTo>
                  <a:lnTo>
                    <a:pt x="0" y="1801368"/>
                  </a:lnTo>
                  <a:lnTo>
                    <a:pt x="0" y="1795272"/>
                  </a:lnTo>
                  <a:lnTo>
                    <a:pt x="0" y="1789177"/>
                  </a:lnTo>
                  <a:lnTo>
                    <a:pt x="0" y="1789176"/>
                  </a:lnTo>
                  <a:lnTo>
                    <a:pt x="0" y="118872"/>
                  </a:lnTo>
                  <a:lnTo>
                    <a:pt x="0" y="112776"/>
                  </a:lnTo>
                  <a:lnTo>
                    <a:pt x="0" y="112776"/>
                  </a:lnTo>
                  <a:lnTo>
                    <a:pt x="0" y="106680"/>
                  </a:lnTo>
                  <a:lnTo>
                    <a:pt x="0" y="100584"/>
                  </a:lnTo>
                  <a:lnTo>
                    <a:pt x="0" y="94488"/>
                  </a:lnTo>
                  <a:lnTo>
                    <a:pt x="0" y="89916"/>
                  </a:lnTo>
                  <a:lnTo>
                    <a:pt x="6096" y="83820"/>
                  </a:lnTo>
                  <a:lnTo>
                    <a:pt x="6096" y="77724"/>
                  </a:lnTo>
                  <a:lnTo>
                    <a:pt x="6096" y="71628"/>
                  </a:lnTo>
                  <a:lnTo>
                    <a:pt x="10668" y="65532"/>
                  </a:lnTo>
                  <a:lnTo>
                    <a:pt x="10668" y="59436"/>
                  </a:lnTo>
                  <a:lnTo>
                    <a:pt x="15240" y="59436"/>
                  </a:lnTo>
                  <a:lnTo>
                    <a:pt x="15240" y="53340"/>
                  </a:lnTo>
                  <a:lnTo>
                    <a:pt x="15240" y="47244"/>
                  </a:lnTo>
                  <a:lnTo>
                    <a:pt x="21336" y="41148"/>
                  </a:lnTo>
                  <a:lnTo>
                    <a:pt x="25908" y="41148"/>
                  </a:lnTo>
                  <a:lnTo>
                    <a:pt x="25908" y="36576"/>
                  </a:lnTo>
                  <a:lnTo>
                    <a:pt x="30480" y="30480"/>
                  </a:lnTo>
                  <a:lnTo>
                    <a:pt x="36576" y="24384"/>
                  </a:lnTo>
                  <a:lnTo>
                    <a:pt x="41148" y="18288"/>
                  </a:lnTo>
                  <a:lnTo>
                    <a:pt x="47244" y="12192"/>
                  </a:lnTo>
                  <a:lnTo>
                    <a:pt x="51816" y="12192"/>
                  </a:lnTo>
                  <a:lnTo>
                    <a:pt x="56388" y="12192"/>
                  </a:lnTo>
                  <a:lnTo>
                    <a:pt x="62484" y="6096"/>
                  </a:lnTo>
                  <a:lnTo>
                    <a:pt x="67056" y="6096"/>
                  </a:lnTo>
                  <a:lnTo>
                    <a:pt x="73152"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6" name="Shape 18136">
              <a:extLst>
                <a:ext uri="{FF2B5EF4-FFF2-40B4-BE49-F238E27FC236}">
                  <a16:creationId xmlns:a16="http://schemas.microsoft.com/office/drawing/2014/main" id="{FFB9C12B-6C84-47F1-9F62-134AF4E8D23D}"/>
                </a:ext>
              </a:extLst>
            </p:cNvPr>
            <p:cNvSpPr/>
            <p:nvPr/>
          </p:nvSpPr>
          <p:spPr>
            <a:xfrm>
              <a:off x="592836" y="100584"/>
              <a:ext cx="640080" cy="307848"/>
            </a:xfrm>
            <a:custGeom>
              <a:avLst/>
              <a:gdLst/>
              <a:ahLst/>
              <a:cxnLst/>
              <a:rect l="0" t="0" r="0" b="0"/>
              <a:pathLst>
                <a:path w="640080" h="307848">
                  <a:moveTo>
                    <a:pt x="0" y="0"/>
                  </a:moveTo>
                  <a:lnTo>
                    <a:pt x="640080" y="0"/>
                  </a:lnTo>
                  <a:lnTo>
                    <a:pt x="640080" y="307848"/>
                  </a:lnTo>
                  <a:lnTo>
                    <a:pt x="0" y="307848"/>
                  </a:lnTo>
                  <a:lnTo>
                    <a:pt x="0" y="0"/>
                  </a:lnTo>
                </a:path>
              </a:pathLst>
            </a:custGeom>
            <a:ln w="0" cap="flat">
              <a:miter lim="127000"/>
            </a:ln>
          </p:spPr>
          <p:style>
            <a:lnRef idx="0">
              <a:srgbClr val="000000">
                <a:alpha val="0"/>
              </a:srgbClr>
            </a:lnRef>
            <a:fillRef idx="1">
              <a:srgbClr val="ADD170"/>
            </a:fillRef>
            <a:effectRef idx="0">
              <a:scrgbClr r="0" g="0" b="0"/>
            </a:effectRef>
            <a:fontRef idx="none"/>
          </p:style>
          <p:txBody>
            <a:bodyPr/>
            <a:lstStyle/>
            <a:p>
              <a:endParaRPr lang="en-US" dirty="0"/>
            </a:p>
          </p:txBody>
        </p:sp>
        <p:sp>
          <p:nvSpPr>
            <p:cNvPr id="37" name="Shape 39">
              <a:extLst>
                <a:ext uri="{FF2B5EF4-FFF2-40B4-BE49-F238E27FC236}">
                  <a16:creationId xmlns:a16="http://schemas.microsoft.com/office/drawing/2014/main" id="{631C438C-C3B5-4A4C-BF6C-C0BC059F9908}"/>
                </a:ext>
              </a:extLst>
            </p:cNvPr>
            <p:cNvSpPr/>
            <p:nvPr/>
          </p:nvSpPr>
          <p:spPr>
            <a:xfrm>
              <a:off x="588264" y="94488"/>
              <a:ext cx="324612" cy="320040"/>
            </a:xfrm>
            <a:custGeom>
              <a:avLst/>
              <a:gdLst/>
              <a:ahLst/>
              <a:cxnLst/>
              <a:rect l="0" t="0" r="0" b="0"/>
              <a:pathLst>
                <a:path w="324612" h="320040">
                  <a:moveTo>
                    <a:pt x="4572" y="0"/>
                  </a:moveTo>
                  <a:lnTo>
                    <a:pt x="324612" y="0"/>
                  </a:lnTo>
                  <a:lnTo>
                    <a:pt x="324612" y="12192"/>
                  </a:lnTo>
                  <a:lnTo>
                    <a:pt x="10668" y="12192"/>
                  </a:lnTo>
                  <a:lnTo>
                    <a:pt x="10668" y="307848"/>
                  </a:lnTo>
                  <a:lnTo>
                    <a:pt x="324612" y="307848"/>
                  </a:lnTo>
                  <a:lnTo>
                    <a:pt x="324612" y="320040"/>
                  </a:lnTo>
                  <a:lnTo>
                    <a:pt x="4572" y="320040"/>
                  </a:lnTo>
                  <a:lnTo>
                    <a:pt x="0" y="320040"/>
                  </a:lnTo>
                  <a:lnTo>
                    <a:pt x="0" y="313944"/>
                  </a:lnTo>
                  <a:lnTo>
                    <a:pt x="0" y="6096"/>
                  </a:lnTo>
                  <a:lnTo>
                    <a:pt x="4572" y="6096"/>
                  </a:lnTo>
                  <a:lnTo>
                    <a:pt x="4572"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8" name="Shape 40">
              <a:extLst>
                <a:ext uri="{FF2B5EF4-FFF2-40B4-BE49-F238E27FC236}">
                  <a16:creationId xmlns:a16="http://schemas.microsoft.com/office/drawing/2014/main" id="{BDB2A611-3E9D-49EF-8B7E-34FD98EFAE40}"/>
                </a:ext>
              </a:extLst>
            </p:cNvPr>
            <p:cNvSpPr/>
            <p:nvPr/>
          </p:nvSpPr>
          <p:spPr>
            <a:xfrm>
              <a:off x="912876" y="94488"/>
              <a:ext cx="324612" cy="320040"/>
            </a:xfrm>
            <a:custGeom>
              <a:avLst/>
              <a:gdLst/>
              <a:ahLst/>
              <a:cxnLst/>
              <a:rect l="0" t="0" r="0" b="0"/>
              <a:pathLst>
                <a:path w="324612" h="320040">
                  <a:moveTo>
                    <a:pt x="0" y="0"/>
                  </a:moveTo>
                  <a:lnTo>
                    <a:pt x="320040" y="0"/>
                  </a:lnTo>
                  <a:lnTo>
                    <a:pt x="320040" y="0"/>
                  </a:lnTo>
                  <a:lnTo>
                    <a:pt x="324612" y="0"/>
                  </a:lnTo>
                  <a:lnTo>
                    <a:pt x="324612" y="6096"/>
                  </a:lnTo>
                  <a:lnTo>
                    <a:pt x="324612" y="313944"/>
                  </a:lnTo>
                  <a:lnTo>
                    <a:pt x="324612" y="320040"/>
                  </a:lnTo>
                  <a:lnTo>
                    <a:pt x="320040" y="320040"/>
                  </a:lnTo>
                  <a:lnTo>
                    <a:pt x="320040" y="320040"/>
                  </a:lnTo>
                  <a:lnTo>
                    <a:pt x="0" y="320040"/>
                  </a:lnTo>
                  <a:lnTo>
                    <a:pt x="0" y="307848"/>
                  </a:lnTo>
                  <a:lnTo>
                    <a:pt x="313944" y="307848"/>
                  </a:lnTo>
                  <a:lnTo>
                    <a:pt x="313944" y="12192"/>
                  </a:lnTo>
                  <a:lnTo>
                    <a:pt x="0" y="12192"/>
                  </a:ln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9" name="Shape 18137">
              <a:extLst>
                <a:ext uri="{FF2B5EF4-FFF2-40B4-BE49-F238E27FC236}">
                  <a16:creationId xmlns:a16="http://schemas.microsoft.com/office/drawing/2014/main" id="{6263F222-46D0-41EB-92D1-2BF2EAA87B8E}"/>
                </a:ext>
              </a:extLst>
            </p:cNvPr>
            <p:cNvSpPr/>
            <p:nvPr/>
          </p:nvSpPr>
          <p:spPr>
            <a:xfrm>
              <a:off x="592836" y="1694688"/>
              <a:ext cx="640080" cy="301752"/>
            </a:xfrm>
            <a:custGeom>
              <a:avLst/>
              <a:gdLst/>
              <a:ahLst/>
              <a:cxnLst/>
              <a:rect l="0" t="0" r="0" b="0"/>
              <a:pathLst>
                <a:path w="640080" h="301752">
                  <a:moveTo>
                    <a:pt x="0" y="0"/>
                  </a:moveTo>
                  <a:lnTo>
                    <a:pt x="640080" y="0"/>
                  </a:lnTo>
                  <a:lnTo>
                    <a:pt x="640080" y="301752"/>
                  </a:lnTo>
                  <a:lnTo>
                    <a:pt x="0" y="301752"/>
                  </a:lnTo>
                  <a:lnTo>
                    <a:pt x="0" y="0"/>
                  </a:lnTo>
                </a:path>
              </a:pathLst>
            </a:custGeom>
            <a:ln w="0" cap="flat">
              <a:miter lim="127000"/>
            </a:ln>
          </p:spPr>
          <p:style>
            <a:lnRef idx="0">
              <a:srgbClr val="000000">
                <a:alpha val="0"/>
              </a:srgbClr>
            </a:lnRef>
            <a:fillRef idx="1">
              <a:srgbClr val="ADD170"/>
            </a:fillRef>
            <a:effectRef idx="0">
              <a:scrgbClr r="0" g="0" b="0"/>
            </a:effectRef>
            <a:fontRef idx="none"/>
          </p:style>
          <p:txBody>
            <a:bodyPr/>
            <a:lstStyle/>
            <a:p>
              <a:endParaRPr lang="en-US" dirty="0"/>
            </a:p>
          </p:txBody>
        </p:sp>
        <p:sp>
          <p:nvSpPr>
            <p:cNvPr id="40" name="Shape 42">
              <a:extLst>
                <a:ext uri="{FF2B5EF4-FFF2-40B4-BE49-F238E27FC236}">
                  <a16:creationId xmlns:a16="http://schemas.microsoft.com/office/drawing/2014/main" id="{0480A788-AC57-458C-AF6A-4CE6FEC12C3B}"/>
                </a:ext>
              </a:extLst>
            </p:cNvPr>
            <p:cNvSpPr/>
            <p:nvPr/>
          </p:nvSpPr>
          <p:spPr>
            <a:xfrm>
              <a:off x="588264" y="1688592"/>
              <a:ext cx="324612" cy="313944"/>
            </a:xfrm>
            <a:custGeom>
              <a:avLst/>
              <a:gdLst/>
              <a:ahLst/>
              <a:cxnLst/>
              <a:rect l="0" t="0" r="0" b="0"/>
              <a:pathLst>
                <a:path w="324612" h="313944">
                  <a:moveTo>
                    <a:pt x="4572" y="0"/>
                  </a:moveTo>
                  <a:lnTo>
                    <a:pt x="324612" y="0"/>
                  </a:lnTo>
                  <a:lnTo>
                    <a:pt x="324612" y="12192"/>
                  </a:lnTo>
                  <a:lnTo>
                    <a:pt x="10668" y="12192"/>
                  </a:lnTo>
                  <a:lnTo>
                    <a:pt x="10668" y="301752"/>
                  </a:lnTo>
                  <a:lnTo>
                    <a:pt x="324612" y="301752"/>
                  </a:lnTo>
                  <a:lnTo>
                    <a:pt x="324612" y="313944"/>
                  </a:lnTo>
                  <a:lnTo>
                    <a:pt x="4572" y="313944"/>
                  </a:lnTo>
                  <a:lnTo>
                    <a:pt x="0" y="313944"/>
                  </a:lnTo>
                  <a:lnTo>
                    <a:pt x="0" y="307848"/>
                  </a:lnTo>
                  <a:lnTo>
                    <a:pt x="0" y="6097"/>
                  </a:lnTo>
                  <a:lnTo>
                    <a:pt x="4572" y="6097"/>
                  </a:lnTo>
                  <a:lnTo>
                    <a:pt x="4572"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41" name="Shape 43">
              <a:extLst>
                <a:ext uri="{FF2B5EF4-FFF2-40B4-BE49-F238E27FC236}">
                  <a16:creationId xmlns:a16="http://schemas.microsoft.com/office/drawing/2014/main" id="{968E2088-21C2-4CC8-BDAC-06AAAC862EA9}"/>
                </a:ext>
              </a:extLst>
            </p:cNvPr>
            <p:cNvSpPr/>
            <p:nvPr/>
          </p:nvSpPr>
          <p:spPr>
            <a:xfrm>
              <a:off x="912876" y="1688592"/>
              <a:ext cx="324612" cy="313944"/>
            </a:xfrm>
            <a:custGeom>
              <a:avLst/>
              <a:gdLst/>
              <a:ahLst/>
              <a:cxnLst/>
              <a:rect l="0" t="0" r="0" b="0"/>
              <a:pathLst>
                <a:path w="324612" h="313944">
                  <a:moveTo>
                    <a:pt x="0" y="0"/>
                  </a:moveTo>
                  <a:lnTo>
                    <a:pt x="320040" y="0"/>
                  </a:lnTo>
                  <a:lnTo>
                    <a:pt x="320040" y="0"/>
                  </a:lnTo>
                  <a:lnTo>
                    <a:pt x="324612" y="0"/>
                  </a:lnTo>
                  <a:lnTo>
                    <a:pt x="324612" y="6096"/>
                  </a:lnTo>
                  <a:lnTo>
                    <a:pt x="320040" y="6096"/>
                  </a:lnTo>
                  <a:lnTo>
                    <a:pt x="320040" y="6097"/>
                  </a:lnTo>
                  <a:lnTo>
                    <a:pt x="324612" y="6097"/>
                  </a:lnTo>
                  <a:lnTo>
                    <a:pt x="324612" y="307848"/>
                  </a:lnTo>
                  <a:lnTo>
                    <a:pt x="324612" y="313944"/>
                  </a:lnTo>
                  <a:lnTo>
                    <a:pt x="320040" y="313944"/>
                  </a:lnTo>
                  <a:lnTo>
                    <a:pt x="320040" y="313944"/>
                  </a:lnTo>
                  <a:lnTo>
                    <a:pt x="0" y="313944"/>
                  </a:lnTo>
                  <a:lnTo>
                    <a:pt x="0" y="301752"/>
                  </a:lnTo>
                  <a:lnTo>
                    <a:pt x="313944" y="301752"/>
                  </a:lnTo>
                  <a:lnTo>
                    <a:pt x="313944" y="12192"/>
                  </a:lnTo>
                  <a:lnTo>
                    <a:pt x="0" y="12192"/>
                  </a:ln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42" name="Rectangle 41">
              <a:extLst>
                <a:ext uri="{FF2B5EF4-FFF2-40B4-BE49-F238E27FC236}">
                  <a16:creationId xmlns:a16="http://schemas.microsoft.com/office/drawing/2014/main" id="{DFB77B2D-C4BD-42CC-90D9-C0A2ADBC5E6C}"/>
                </a:ext>
              </a:extLst>
            </p:cNvPr>
            <p:cNvSpPr/>
            <p:nvPr/>
          </p:nvSpPr>
          <p:spPr>
            <a:xfrm>
              <a:off x="350520" y="512219"/>
              <a:ext cx="1517199" cy="69460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700" b="1" dirty="0">
                  <a:solidFill>
                    <a:srgbClr val="FFFFFF"/>
                  </a:solidFill>
                  <a:effectLst/>
                  <a:latin typeface="Arial" panose="020B0604020202020204" pitchFamily="34" charset="0"/>
                  <a:ea typeface="Arial" panose="020B0604020202020204" pitchFamily="34" charset="0"/>
                </a:rPr>
                <a:t>GPSS</a:t>
              </a:r>
              <a:endParaRPr lang="en-US" sz="900" dirty="0">
                <a:solidFill>
                  <a:srgbClr val="221F1F"/>
                </a:solidFill>
                <a:effectLst/>
                <a:latin typeface="Arial" panose="020B0604020202020204" pitchFamily="34" charset="0"/>
                <a:ea typeface="Arial" panose="020B0604020202020204" pitchFamily="34" charset="0"/>
              </a:endParaRPr>
            </a:p>
          </p:txBody>
        </p:sp>
        <p:sp>
          <p:nvSpPr>
            <p:cNvPr id="43" name="Rectangle 42">
              <a:extLst>
                <a:ext uri="{FF2B5EF4-FFF2-40B4-BE49-F238E27FC236}">
                  <a16:creationId xmlns:a16="http://schemas.microsoft.com/office/drawing/2014/main" id="{F9DDFDC4-81D4-4F52-9905-DED9CB8ABB0E}"/>
                </a:ext>
              </a:extLst>
            </p:cNvPr>
            <p:cNvSpPr/>
            <p:nvPr/>
          </p:nvSpPr>
          <p:spPr>
            <a:xfrm>
              <a:off x="464788" y="1070045"/>
              <a:ext cx="1212324" cy="69460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700" b="1" dirty="0">
                  <a:solidFill>
                    <a:srgbClr val="FFFFFF"/>
                  </a:solidFill>
                  <a:effectLst/>
                  <a:latin typeface="Arial" panose="020B0604020202020204" pitchFamily="34" charset="0"/>
                  <a:ea typeface="Arial" panose="020B0604020202020204" pitchFamily="34" charset="0"/>
                </a:rPr>
                <a:t>HDG</a:t>
              </a:r>
              <a:endParaRPr lang="en-US" sz="900" dirty="0">
                <a:solidFill>
                  <a:srgbClr val="221F1F"/>
                </a:solidFill>
                <a:effectLst/>
                <a:latin typeface="Arial" panose="020B0604020202020204" pitchFamily="34" charset="0"/>
                <a:ea typeface="Arial" panose="020B0604020202020204" pitchFamily="34" charset="0"/>
              </a:endParaRPr>
            </a:p>
          </p:txBody>
        </p:sp>
        <p:sp>
          <p:nvSpPr>
            <p:cNvPr id="44" name="Shape 46">
              <a:extLst>
                <a:ext uri="{FF2B5EF4-FFF2-40B4-BE49-F238E27FC236}">
                  <a16:creationId xmlns:a16="http://schemas.microsoft.com/office/drawing/2014/main" id="{7A176EC0-96C9-4B3E-953B-73D82E96B800}"/>
                </a:ext>
              </a:extLst>
            </p:cNvPr>
            <p:cNvSpPr/>
            <p:nvPr/>
          </p:nvSpPr>
          <p:spPr>
            <a:xfrm>
              <a:off x="0" y="0"/>
              <a:ext cx="0" cy="0"/>
            </a:xfrm>
            <a:custGeom>
              <a:avLst/>
              <a:gdLst/>
              <a:ahLst/>
              <a:cxnLst/>
              <a:rect l="0" t="0" r="0" b="0"/>
              <a:pathLst>
                <a:path>
                  <a:moveTo>
                    <a:pt x="0" y="0"/>
                  </a:moveTo>
                  <a:lnTo>
                    <a:pt x="0" y="0"/>
                  </a:lnTo>
                </a:path>
              </a:pathLst>
            </a:custGeom>
            <a:ln w="0" cap="flat">
              <a:miter lim="127000"/>
            </a:ln>
          </p:spPr>
          <p:style>
            <a:lnRef idx="1">
              <a:srgbClr val="000000"/>
            </a:lnRef>
            <a:fillRef idx="0">
              <a:srgbClr val="000000">
                <a:alpha val="0"/>
              </a:srgbClr>
            </a:fillRef>
            <a:effectRef idx="0">
              <a:scrgbClr r="0" g="0" b="0"/>
            </a:effectRef>
            <a:fontRef idx="none"/>
          </p:style>
          <p:txBody>
            <a:bodyPr/>
            <a:lstStyle/>
            <a:p>
              <a:endParaRPr lang="en-US" dirty="0"/>
            </a:p>
          </p:txBody>
        </p:sp>
      </p:grpSp>
      <p:cxnSp>
        <p:nvCxnSpPr>
          <p:cNvPr id="7" name="Connector: Elbow 6">
            <a:extLst>
              <a:ext uri="{FF2B5EF4-FFF2-40B4-BE49-F238E27FC236}">
                <a16:creationId xmlns:a16="http://schemas.microsoft.com/office/drawing/2014/main" id="{CB7B8F71-00C0-4945-A665-9B1233D90F2A}"/>
              </a:ext>
            </a:extLst>
          </p:cNvPr>
          <p:cNvCxnSpPr>
            <a:cxnSpLocks/>
          </p:cNvCxnSpPr>
          <p:nvPr/>
        </p:nvCxnSpPr>
        <p:spPr>
          <a:xfrm flipV="1">
            <a:off x="3377852" y="2777280"/>
            <a:ext cx="3381798" cy="557828"/>
          </a:xfrm>
          <a:prstGeom prst="bentConnector3">
            <a:avLst>
              <a:gd name="adj1" fmla="val 99990"/>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06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615EA4-5BD8-42A0-A175-FE862F29F8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1261" y="1752600"/>
            <a:ext cx="7121477" cy="4094849"/>
          </a:xfrm>
        </p:spPr>
      </p:pic>
      <p:sp>
        <p:nvSpPr>
          <p:cNvPr id="2" name="TextBox 1">
            <a:extLst>
              <a:ext uri="{FF2B5EF4-FFF2-40B4-BE49-F238E27FC236}">
                <a16:creationId xmlns:a16="http://schemas.microsoft.com/office/drawing/2014/main" id="{BBDD8CD6-2C44-481A-9EC7-821DEBE0B9C1}"/>
              </a:ext>
            </a:extLst>
          </p:cNvPr>
          <p:cNvSpPr txBox="1"/>
          <p:nvPr/>
        </p:nvSpPr>
        <p:spPr>
          <a:xfrm>
            <a:off x="836928" y="1649972"/>
            <a:ext cx="7392672" cy="1392429"/>
          </a:xfrm>
          <a:prstGeom prst="rect">
            <a:avLst/>
          </a:prstGeom>
          <a:solidFill>
            <a:schemeClr val="accent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98AFEC1B-1BFF-4E07-82FC-473757C349B1}"/>
              </a:ext>
            </a:extLst>
          </p:cNvPr>
          <p:cNvSpPr txBox="1"/>
          <p:nvPr/>
        </p:nvSpPr>
        <p:spPr>
          <a:xfrm>
            <a:off x="4342402" y="2971799"/>
            <a:ext cx="3789336" cy="173230"/>
          </a:xfrm>
          <a:prstGeom prst="rect">
            <a:avLst/>
          </a:prstGeom>
          <a:solidFill>
            <a:schemeClr val="accent1"/>
          </a:solidFill>
        </p:spPr>
        <p:txBody>
          <a:bodyPr wrap="square" rtlCol="0">
            <a:spAutoFit/>
          </a:bodyPr>
          <a:lstStyle/>
          <a:p>
            <a:endParaRPr lang="en-US" sz="800" dirty="0"/>
          </a:p>
        </p:txBody>
      </p:sp>
      <p:sp>
        <p:nvSpPr>
          <p:cNvPr id="4" name="TextBox 3">
            <a:extLst>
              <a:ext uri="{FF2B5EF4-FFF2-40B4-BE49-F238E27FC236}">
                <a16:creationId xmlns:a16="http://schemas.microsoft.com/office/drawing/2014/main" id="{BF17FE23-DCF5-4F81-B4AE-A6078B820E6F}"/>
              </a:ext>
            </a:extLst>
          </p:cNvPr>
          <p:cNvSpPr txBox="1"/>
          <p:nvPr/>
        </p:nvSpPr>
        <p:spPr>
          <a:xfrm>
            <a:off x="4343401" y="3096523"/>
            <a:ext cx="3788338" cy="942078"/>
          </a:xfrm>
          <a:prstGeom prst="rect">
            <a:avLst/>
          </a:prstGeom>
          <a:solidFill>
            <a:schemeClr val="accent1"/>
          </a:solidFill>
        </p:spPr>
        <p:txBody>
          <a:bodyPr wrap="square" rtlCol="0">
            <a:spAutoFit/>
          </a:bodyPr>
          <a:lstStyle/>
          <a:p>
            <a:endParaRPr lang="en-US" sz="800" dirty="0"/>
          </a:p>
        </p:txBody>
      </p:sp>
      <p:sp>
        <p:nvSpPr>
          <p:cNvPr id="6" name="TextBox 5">
            <a:extLst>
              <a:ext uri="{FF2B5EF4-FFF2-40B4-BE49-F238E27FC236}">
                <a16:creationId xmlns:a16="http://schemas.microsoft.com/office/drawing/2014/main" id="{47AC7EB4-16E3-4FE0-8EE1-7BAEF6C016BA}"/>
              </a:ext>
            </a:extLst>
          </p:cNvPr>
          <p:cNvSpPr txBox="1"/>
          <p:nvPr/>
        </p:nvSpPr>
        <p:spPr>
          <a:xfrm>
            <a:off x="812348" y="1144854"/>
            <a:ext cx="7519303" cy="1446550"/>
          </a:xfrm>
          <a:prstGeom prst="rect">
            <a:avLst/>
          </a:prstGeom>
        </p:spPr>
        <p:txBody>
          <a:bodyPr vert="horz" lIns="91440" tIns="45720" rIns="91440" bIns="45720" rtlCol="0" anchor="ctr">
            <a:normAutofit/>
          </a:bodyPr>
          <a:lstStyle>
            <a:lvl1pPr algn="ctr">
              <a:spcBef>
                <a:spcPct val="0"/>
              </a:spcBef>
              <a:buNone/>
              <a:defRPr sz="4400">
                <a:solidFill>
                  <a:srgbClr val="E2AC00"/>
                </a:solidFill>
                <a:latin typeface="+mj-lt"/>
                <a:ea typeface="+mj-ea"/>
                <a:cs typeface="+mj-cs"/>
              </a:defRPr>
            </a:lvl1pPr>
          </a:lstStyle>
          <a:p>
            <a:r>
              <a:rPr lang="en-US" sz="3600" b="1" dirty="0"/>
              <a:t>Autopilot without GPS Roll Steering</a:t>
            </a:r>
          </a:p>
        </p:txBody>
      </p:sp>
      <p:sp>
        <p:nvSpPr>
          <p:cNvPr id="8" name="TextBox 7">
            <a:extLst>
              <a:ext uri="{FF2B5EF4-FFF2-40B4-BE49-F238E27FC236}">
                <a16:creationId xmlns:a16="http://schemas.microsoft.com/office/drawing/2014/main" id="{A5DBDBE9-FC18-4093-8CCC-DA3FA0EBC740}"/>
              </a:ext>
            </a:extLst>
          </p:cNvPr>
          <p:cNvSpPr txBox="1"/>
          <p:nvPr/>
        </p:nvSpPr>
        <p:spPr>
          <a:xfrm>
            <a:off x="6705600" y="3771374"/>
            <a:ext cx="1524000" cy="495826"/>
          </a:xfrm>
          <a:prstGeom prst="rect">
            <a:avLst/>
          </a:prstGeom>
          <a:solidFill>
            <a:schemeClr val="accent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0B7CC0B7-0F1D-4EF0-8691-101A18DDA195}"/>
              </a:ext>
            </a:extLst>
          </p:cNvPr>
          <p:cNvSpPr txBox="1"/>
          <p:nvPr/>
        </p:nvSpPr>
        <p:spPr>
          <a:xfrm>
            <a:off x="2438400" y="2971799"/>
            <a:ext cx="1981200" cy="457201"/>
          </a:xfrm>
          <a:prstGeom prst="rect">
            <a:avLst/>
          </a:prstGeom>
          <a:solidFill>
            <a:schemeClr val="accent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F0000003-8464-41A3-9D5D-2F288548F03D}"/>
              </a:ext>
            </a:extLst>
          </p:cNvPr>
          <p:cNvSpPr txBox="1"/>
          <p:nvPr/>
        </p:nvSpPr>
        <p:spPr>
          <a:xfrm>
            <a:off x="2951139" y="4038601"/>
            <a:ext cx="1295400" cy="369332"/>
          </a:xfrm>
          <a:prstGeom prst="rect">
            <a:avLst/>
          </a:prstGeom>
          <a:noFill/>
          <a:ln w="28575">
            <a:solidFill>
              <a:srgbClr val="FF0000"/>
            </a:solidFill>
          </a:ln>
        </p:spPr>
        <p:txBody>
          <a:bodyPr wrap="square" rtlCol="0" anchor="ctr" anchorCtr="1">
            <a:spAutoFit/>
          </a:bodyPr>
          <a:lstStyle/>
          <a:p>
            <a:r>
              <a:rPr lang="en-US" dirty="0">
                <a:solidFill>
                  <a:srgbClr val="FF0000"/>
                </a:solidFill>
              </a:rPr>
              <a:t>CDI Button</a:t>
            </a:r>
          </a:p>
        </p:txBody>
      </p:sp>
      <p:sp>
        <p:nvSpPr>
          <p:cNvPr id="11" name="TextBox 10">
            <a:extLst>
              <a:ext uri="{FF2B5EF4-FFF2-40B4-BE49-F238E27FC236}">
                <a16:creationId xmlns:a16="http://schemas.microsoft.com/office/drawing/2014/main" id="{B555E364-D99E-453F-B090-8E91CEBBF47D}"/>
              </a:ext>
            </a:extLst>
          </p:cNvPr>
          <p:cNvSpPr txBox="1"/>
          <p:nvPr/>
        </p:nvSpPr>
        <p:spPr>
          <a:xfrm>
            <a:off x="861509" y="5440773"/>
            <a:ext cx="7519303" cy="665244"/>
          </a:xfrm>
          <a:prstGeom prst="rect">
            <a:avLst/>
          </a:prstGeom>
          <a:solidFill>
            <a:schemeClr val="accent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B5FEABCC-8A9E-4BAF-B811-A3914D84820E}"/>
              </a:ext>
            </a:extLst>
          </p:cNvPr>
          <p:cNvSpPr txBox="1"/>
          <p:nvPr/>
        </p:nvSpPr>
        <p:spPr>
          <a:xfrm>
            <a:off x="7772401" y="4643284"/>
            <a:ext cx="1295399" cy="369332"/>
          </a:xfrm>
          <a:prstGeom prst="rect">
            <a:avLst/>
          </a:prstGeom>
          <a:solidFill>
            <a:schemeClr val="accent1"/>
          </a:solidFill>
          <a:ln>
            <a:solidFill>
              <a:srgbClr val="FFC42F"/>
            </a:solidFill>
          </a:ln>
        </p:spPr>
        <p:txBody>
          <a:bodyPr wrap="square" rtlCol="0" anchor="ctr" anchorCtr="1">
            <a:spAutoFit/>
          </a:bodyPr>
          <a:lstStyle/>
          <a:p>
            <a:r>
              <a:rPr lang="en-US" dirty="0">
                <a:solidFill>
                  <a:srgbClr val="FFC000"/>
                </a:solidFill>
              </a:rPr>
              <a:t>Roll servo</a:t>
            </a:r>
          </a:p>
        </p:txBody>
      </p:sp>
      <p:sp>
        <p:nvSpPr>
          <p:cNvPr id="13" name="TextBox 12">
            <a:extLst>
              <a:ext uri="{FF2B5EF4-FFF2-40B4-BE49-F238E27FC236}">
                <a16:creationId xmlns:a16="http://schemas.microsoft.com/office/drawing/2014/main" id="{5255AFB6-A773-4256-AF65-C36E86777346}"/>
              </a:ext>
            </a:extLst>
          </p:cNvPr>
          <p:cNvSpPr txBox="1"/>
          <p:nvPr/>
        </p:nvSpPr>
        <p:spPr>
          <a:xfrm>
            <a:off x="7772401" y="4992018"/>
            <a:ext cx="1295399" cy="369332"/>
          </a:xfrm>
          <a:prstGeom prst="rect">
            <a:avLst/>
          </a:prstGeom>
          <a:solidFill>
            <a:schemeClr val="accent1"/>
          </a:solidFill>
          <a:ln>
            <a:solidFill>
              <a:srgbClr val="FFC42F"/>
            </a:solidFill>
          </a:ln>
        </p:spPr>
        <p:txBody>
          <a:bodyPr wrap="square" rtlCol="0" anchor="ctr" anchorCtr="1">
            <a:spAutoFit/>
          </a:bodyPr>
          <a:lstStyle/>
          <a:p>
            <a:r>
              <a:rPr lang="en-US" dirty="0">
                <a:solidFill>
                  <a:srgbClr val="FFC000"/>
                </a:solidFill>
              </a:rPr>
              <a:t>Pitch servo</a:t>
            </a:r>
          </a:p>
        </p:txBody>
      </p:sp>
      <p:cxnSp>
        <p:nvCxnSpPr>
          <p:cNvPr id="14" name="Connector: Elbow 13">
            <a:extLst>
              <a:ext uri="{FF2B5EF4-FFF2-40B4-BE49-F238E27FC236}">
                <a16:creationId xmlns:a16="http://schemas.microsoft.com/office/drawing/2014/main" id="{A8B7D9E2-F32D-440F-A9DF-434E08B41931}"/>
              </a:ext>
            </a:extLst>
          </p:cNvPr>
          <p:cNvCxnSpPr>
            <a:cxnSpLocks/>
            <a:endCxn id="12" idx="0"/>
          </p:cNvCxnSpPr>
          <p:nvPr/>
        </p:nvCxnSpPr>
        <p:spPr>
          <a:xfrm flipV="1">
            <a:off x="7705398" y="4643284"/>
            <a:ext cx="714703" cy="2"/>
          </a:xfrm>
          <a:prstGeom prst="bentConnector4">
            <a:avLst>
              <a:gd name="adj1" fmla="val 4687"/>
              <a:gd name="adj2" fmla="val 11430100000"/>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5F99C54-4584-4C6E-802C-CAC91FBF1111}"/>
              </a:ext>
            </a:extLst>
          </p:cNvPr>
          <p:cNvCxnSpPr>
            <a:cxnSpLocks/>
            <a:endCxn id="13" idx="2"/>
          </p:cNvCxnSpPr>
          <p:nvPr/>
        </p:nvCxnSpPr>
        <p:spPr>
          <a:xfrm>
            <a:off x="7705398" y="5356434"/>
            <a:ext cx="714703" cy="4916"/>
          </a:xfrm>
          <a:prstGeom prst="bentConnector4">
            <a:avLst>
              <a:gd name="adj1" fmla="val 1712"/>
              <a:gd name="adj2" fmla="val 4750122"/>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57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06348B4D-BC55-49B3-A321-67AAB8DB2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61" y="1752600"/>
            <a:ext cx="7121477" cy="4094849"/>
          </a:xfrm>
          <a:prstGeom prst="rect">
            <a:avLst/>
          </a:prstGeom>
        </p:spPr>
      </p:pic>
      <p:sp>
        <p:nvSpPr>
          <p:cNvPr id="2" name="TextBox 1">
            <a:extLst>
              <a:ext uri="{FF2B5EF4-FFF2-40B4-BE49-F238E27FC236}">
                <a16:creationId xmlns:a16="http://schemas.microsoft.com/office/drawing/2014/main" id="{BBDD8CD6-2C44-481A-9EC7-821DEBE0B9C1}"/>
              </a:ext>
            </a:extLst>
          </p:cNvPr>
          <p:cNvSpPr txBox="1"/>
          <p:nvPr/>
        </p:nvSpPr>
        <p:spPr>
          <a:xfrm>
            <a:off x="685800" y="1752600"/>
            <a:ext cx="7924800" cy="1138084"/>
          </a:xfrm>
          <a:prstGeom prst="rect">
            <a:avLst/>
          </a:prstGeom>
          <a:solidFill>
            <a:schemeClr val="accent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902A4FAF-E08A-4C91-B5E9-8EF586833F2C}"/>
              </a:ext>
            </a:extLst>
          </p:cNvPr>
          <p:cNvSpPr txBox="1"/>
          <p:nvPr/>
        </p:nvSpPr>
        <p:spPr>
          <a:xfrm>
            <a:off x="812348" y="1144854"/>
            <a:ext cx="7519303" cy="1446550"/>
          </a:xfrm>
          <a:prstGeom prst="rect">
            <a:avLst/>
          </a:prstGeom>
        </p:spPr>
        <p:txBody>
          <a:bodyPr vert="horz" lIns="91440" tIns="45720" rIns="91440" bIns="45720" rtlCol="0" anchor="ctr">
            <a:normAutofit/>
          </a:bodyPr>
          <a:lstStyle>
            <a:lvl1pPr algn="ctr">
              <a:spcBef>
                <a:spcPct val="0"/>
              </a:spcBef>
              <a:buNone/>
              <a:defRPr sz="4400">
                <a:solidFill>
                  <a:srgbClr val="E2AC00"/>
                </a:solidFill>
                <a:latin typeface="+mj-lt"/>
                <a:ea typeface="+mj-ea"/>
                <a:cs typeface="+mj-cs"/>
              </a:defRPr>
            </a:lvl1pPr>
          </a:lstStyle>
          <a:p>
            <a:r>
              <a:rPr lang="en-US" sz="3600" b="1" dirty="0"/>
              <a:t>Autopilot with GPS Roll Steering</a:t>
            </a:r>
          </a:p>
          <a:p>
            <a:endParaRPr lang="en-US" sz="3600" b="1" dirty="0"/>
          </a:p>
        </p:txBody>
      </p:sp>
      <p:sp>
        <p:nvSpPr>
          <p:cNvPr id="11" name="TextBox 10">
            <a:extLst>
              <a:ext uri="{FF2B5EF4-FFF2-40B4-BE49-F238E27FC236}">
                <a16:creationId xmlns:a16="http://schemas.microsoft.com/office/drawing/2014/main" id="{C38909C1-9013-46CF-BCFD-0E463E229FBB}"/>
              </a:ext>
            </a:extLst>
          </p:cNvPr>
          <p:cNvSpPr txBox="1"/>
          <p:nvPr/>
        </p:nvSpPr>
        <p:spPr>
          <a:xfrm>
            <a:off x="7772401" y="4643284"/>
            <a:ext cx="1295399" cy="369332"/>
          </a:xfrm>
          <a:prstGeom prst="rect">
            <a:avLst/>
          </a:prstGeom>
          <a:solidFill>
            <a:schemeClr val="accent1"/>
          </a:solidFill>
          <a:ln>
            <a:solidFill>
              <a:srgbClr val="FFC42F"/>
            </a:solidFill>
          </a:ln>
        </p:spPr>
        <p:txBody>
          <a:bodyPr wrap="square" rtlCol="0" anchor="ctr" anchorCtr="1">
            <a:spAutoFit/>
          </a:bodyPr>
          <a:lstStyle/>
          <a:p>
            <a:r>
              <a:rPr lang="en-US" dirty="0">
                <a:solidFill>
                  <a:srgbClr val="FFC000"/>
                </a:solidFill>
              </a:rPr>
              <a:t>Roll servo</a:t>
            </a:r>
          </a:p>
        </p:txBody>
      </p:sp>
      <p:sp>
        <p:nvSpPr>
          <p:cNvPr id="12" name="TextBox 11">
            <a:extLst>
              <a:ext uri="{FF2B5EF4-FFF2-40B4-BE49-F238E27FC236}">
                <a16:creationId xmlns:a16="http://schemas.microsoft.com/office/drawing/2014/main" id="{B3B5FEA9-510A-4233-9F43-47939DE5DCB7}"/>
              </a:ext>
            </a:extLst>
          </p:cNvPr>
          <p:cNvSpPr txBox="1"/>
          <p:nvPr/>
        </p:nvSpPr>
        <p:spPr>
          <a:xfrm>
            <a:off x="7772401" y="4992018"/>
            <a:ext cx="1295399" cy="369332"/>
          </a:xfrm>
          <a:prstGeom prst="rect">
            <a:avLst/>
          </a:prstGeom>
          <a:solidFill>
            <a:schemeClr val="accent1"/>
          </a:solidFill>
          <a:ln>
            <a:solidFill>
              <a:srgbClr val="FFC42F"/>
            </a:solidFill>
          </a:ln>
        </p:spPr>
        <p:txBody>
          <a:bodyPr wrap="square" rtlCol="0" anchor="ctr" anchorCtr="1">
            <a:spAutoFit/>
          </a:bodyPr>
          <a:lstStyle/>
          <a:p>
            <a:r>
              <a:rPr lang="en-US" dirty="0">
                <a:solidFill>
                  <a:srgbClr val="FFC000"/>
                </a:solidFill>
              </a:rPr>
              <a:t>Pitch servo</a:t>
            </a:r>
          </a:p>
        </p:txBody>
      </p:sp>
      <p:cxnSp>
        <p:nvCxnSpPr>
          <p:cNvPr id="13" name="Connector: Elbow 12">
            <a:extLst>
              <a:ext uri="{FF2B5EF4-FFF2-40B4-BE49-F238E27FC236}">
                <a16:creationId xmlns:a16="http://schemas.microsoft.com/office/drawing/2014/main" id="{C25E3BE2-7158-4FF2-BD7F-3330827E16F6}"/>
              </a:ext>
            </a:extLst>
          </p:cNvPr>
          <p:cNvCxnSpPr>
            <a:cxnSpLocks/>
            <a:endCxn id="11" idx="0"/>
          </p:cNvCxnSpPr>
          <p:nvPr/>
        </p:nvCxnSpPr>
        <p:spPr>
          <a:xfrm flipV="1">
            <a:off x="7705398" y="4643284"/>
            <a:ext cx="714703" cy="2"/>
          </a:xfrm>
          <a:prstGeom prst="bentConnector4">
            <a:avLst>
              <a:gd name="adj1" fmla="val 4687"/>
              <a:gd name="adj2" fmla="val 11430100000"/>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FDE4E9B1-F2D4-4EAB-93CF-9192F161216F}"/>
              </a:ext>
            </a:extLst>
          </p:cNvPr>
          <p:cNvCxnSpPr>
            <a:cxnSpLocks/>
          </p:cNvCxnSpPr>
          <p:nvPr/>
        </p:nvCxnSpPr>
        <p:spPr>
          <a:xfrm>
            <a:off x="2438400" y="3352800"/>
            <a:ext cx="2438400" cy="0"/>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0BAB087-33F0-41B0-B581-887B804EEF05}"/>
              </a:ext>
            </a:extLst>
          </p:cNvPr>
          <p:cNvSpPr txBox="1"/>
          <p:nvPr/>
        </p:nvSpPr>
        <p:spPr>
          <a:xfrm>
            <a:off x="2667000" y="2890685"/>
            <a:ext cx="2057400" cy="385916"/>
          </a:xfrm>
          <a:prstGeom prst="rect">
            <a:avLst/>
          </a:prstGeom>
          <a:solidFill>
            <a:schemeClr val="tx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A05C9D4D-AB1D-4C54-A515-BD0BB9C2CBF7}"/>
              </a:ext>
            </a:extLst>
          </p:cNvPr>
          <p:cNvSpPr txBox="1"/>
          <p:nvPr/>
        </p:nvSpPr>
        <p:spPr>
          <a:xfrm>
            <a:off x="900798" y="5380524"/>
            <a:ext cx="7519303" cy="665244"/>
          </a:xfrm>
          <a:prstGeom prst="rect">
            <a:avLst/>
          </a:prstGeom>
          <a:solidFill>
            <a:schemeClr val="accent1"/>
          </a:solidFill>
        </p:spPr>
        <p:txBody>
          <a:bodyPr wrap="square" rtlCol="0">
            <a:spAutoFit/>
          </a:bodyPr>
          <a:lstStyle/>
          <a:p>
            <a:endParaRPr lang="en-US" dirty="0"/>
          </a:p>
        </p:txBody>
      </p:sp>
      <p:cxnSp>
        <p:nvCxnSpPr>
          <p:cNvPr id="14" name="Connector: Elbow 13">
            <a:extLst>
              <a:ext uri="{FF2B5EF4-FFF2-40B4-BE49-F238E27FC236}">
                <a16:creationId xmlns:a16="http://schemas.microsoft.com/office/drawing/2014/main" id="{6E86A19A-1AC5-406D-896F-D7E64EDA32A2}"/>
              </a:ext>
            </a:extLst>
          </p:cNvPr>
          <p:cNvCxnSpPr>
            <a:cxnSpLocks/>
            <a:endCxn id="12" idx="2"/>
          </p:cNvCxnSpPr>
          <p:nvPr/>
        </p:nvCxnSpPr>
        <p:spPr>
          <a:xfrm>
            <a:off x="7705398" y="5356434"/>
            <a:ext cx="714703" cy="4916"/>
          </a:xfrm>
          <a:prstGeom prst="bentConnector4">
            <a:avLst>
              <a:gd name="adj1" fmla="val 1712"/>
              <a:gd name="adj2" fmla="val 4750122"/>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8F6F62B-B4CF-489A-B451-8FFC79C81196}"/>
              </a:ext>
            </a:extLst>
          </p:cNvPr>
          <p:cNvGrpSpPr/>
          <p:nvPr/>
        </p:nvGrpSpPr>
        <p:grpSpPr>
          <a:xfrm>
            <a:off x="7473846" y="2840071"/>
            <a:ext cx="706809" cy="1138085"/>
            <a:chOff x="0" y="0"/>
            <a:chExt cx="1867719" cy="2072640"/>
          </a:xfrm>
        </p:grpSpPr>
        <p:sp>
          <p:nvSpPr>
            <p:cNvPr id="17" name="Shape 19">
              <a:extLst>
                <a:ext uri="{FF2B5EF4-FFF2-40B4-BE49-F238E27FC236}">
                  <a16:creationId xmlns:a16="http://schemas.microsoft.com/office/drawing/2014/main" id="{5EFFEB55-D24B-4A98-87E8-61D6D1A8A567}"/>
                </a:ext>
              </a:extLst>
            </p:cNvPr>
            <p:cNvSpPr/>
            <p:nvPr/>
          </p:nvSpPr>
          <p:spPr>
            <a:xfrm>
              <a:off x="25908" y="28956"/>
              <a:ext cx="1773936" cy="2039112"/>
            </a:xfrm>
            <a:custGeom>
              <a:avLst/>
              <a:gdLst/>
              <a:ahLst/>
              <a:cxnLst/>
              <a:rect l="0" t="0" r="0" b="0"/>
              <a:pathLst>
                <a:path w="1773936" h="2039112">
                  <a:moveTo>
                    <a:pt x="86868" y="0"/>
                  </a:moveTo>
                  <a:lnTo>
                    <a:pt x="92964" y="0"/>
                  </a:lnTo>
                  <a:lnTo>
                    <a:pt x="1687068" y="0"/>
                  </a:lnTo>
                  <a:lnTo>
                    <a:pt x="1691640" y="6096"/>
                  </a:lnTo>
                  <a:lnTo>
                    <a:pt x="1706880" y="6096"/>
                  </a:lnTo>
                  <a:lnTo>
                    <a:pt x="1712976" y="12192"/>
                  </a:lnTo>
                  <a:lnTo>
                    <a:pt x="1717548" y="12192"/>
                  </a:lnTo>
                  <a:lnTo>
                    <a:pt x="1722120" y="18288"/>
                  </a:lnTo>
                  <a:lnTo>
                    <a:pt x="1728216" y="18288"/>
                  </a:lnTo>
                  <a:lnTo>
                    <a:pt x="1737360" y="30480"/>
                  </a:lnTo>
                  <a:lnTo>
                    <a:pt x="1743456" y="36576"/>
                  </a:lnTo>
                  <a:lnTo>
                    <a:pt x="1748028" y="42672"/>
                  </a:lnTo>
                  <a:lnTo>
                    <a:pt x="1748028" y="48768"/>
                  </a:lnTo>
                  <a:lnTo>
                    <a:pt x="1754124" y="53340"/>
                  </a:lnTo>
                  <a:lnTo>
                    <a:pt x="1758696" y="53340"/>
                  </a:lnTo>
                  <a:lnTo>
                    <a:pt x="1758696" y="65532"/>
                  </a:lnTo>
                  <a:lnTo>
                    <a:pt x="1763268" y="71628"/>
                  </a:lnTo>
                  <a:lnTo>
                    <a:pt x="1763268" y="77724"/>
                  </a:lnTo>
                  <a:lnTo>
                    <a:pt x="1769364" y="83820"/>
                  </a:lnTo>
                  <a:lnTo>
                    <a:pt x="1769364" y="106680"/>
                  </a:lnTo>
                  <a:lnTo>
                    <a:pt x="1773936" y="112776"/>
                  </a:lnTo>
                  <a:lnTo>
                    <a:pt x="1773936" y="1926336"/>
                  </a:lnTo>
                  <a:lnTo>
                    <a:pt x="1769364" y="1932432"/>
                  </a:lnTo>
                  <a:lnTo>
                    <a:pt x="1769364" y="1955292"/>
                  </a:lnTo>
                  <a:lnTo>
                    <a:pt x="1763268" y="1961388"/>
                  </a:lnTo>
                  <a:lnTo>
                    <a:pt x="1763268" y="1967484"/>
                  </a:lnTo>
                  <a:lnTo>
                    <a:pt x="1758696" y="1973580"/>
                  </a:lnTo>
                  <a:lnTo>
                    <a:pt x="1758696" y="1985772"/>
                  </a:lnTo>
                  <a:lnTo>
                    <a:pt x="1754124" y="1985772"/>
                  </a:lnTo>
                  <a:lnTo>
                    <a:pt x="1748028" y="1991868"/>
                  </a:lnTo>
                  <a:lnTo>
                    <a:pt x="1748028" y="1996440"/>
                  </a:lnTo>
                  <a:lnTo>
                    <a:pt x="1743456" y="2002536"/>
                  </a:lnTo>
                  <a:lnTo>
                    <a:pt x="1737360" y="2008632"/>
                  </a:lnTo>
                  <a:lnTo>
                    <a:pt x="1728216" y="2020824"/>
                  </a:lnTo>
                  <a:lnTo>
                    <a:pt x="1722120" y="2020824"/>
                  </a:lnTo>
                  <a:lnTo>
                    <a:pt x="1717548" y="2026920"/>
                  </a:lnTo>
                  <a:lnTo>
                    <a:pt x="1712976" y="2026920"/>
                  </a:lnTo>
                  <a:lnTo>
                    <a:pt x="1706880" y="2033016"/>
                  </a:lnTo>
                  <a:lnTo>
                    <a:pt x="1691640" y="2033016"/>
                  </a:lnTo>
                  <a:lnTo>
                    <a:pt x="1687068" y="2039112"/>
                  </a:lnTo>
                  <a:lnTo>
                    <a:pt x="86868" y="2039112"/>
                  </a:lnTo>
                  <a:lnTo>
                    <a:pt x="82296" y="2033016"/>
                  </a:lnTo>
                  <a:lnTo>
                    <a:pt x="67056" y="2033016"/>
                  </a:lnTo>
                  <a:lnTo>
                    <a:pt x="62484" y="2026920"/>
                  </a:lnTo>
                  <a:lnTo>
                    <a:pt x="56388" y="2026920"/>
                  </a:lnTo>
                  <a:lnTo>
                    <a:pt x="51816" y="2020824"/>
                  </a:lnTo>
                  <a:lnTo>
                    <a:pt x="45720" y="2020824"/>
                  </a:lnTo>
                  <a:lnTo>
                    <a:pt x="36576" y="2008632"/>
                  </a:lnTo>
                  <a:lnTo>
                    <a:pt x="30480" y="2002536"/>
                  </a:lnTo>
                  <a:lnTo>
                    <a:pt x="25908" y="1996440"/>
                  </a:lnTo>
                  <a:lnTo>
                    <a:pt x="19812" y="1991868"/>
                  </a:lnTo>
                  <a:lnTo>
                    <a:pt x="19812" y="1985772"/>
                  </a:lnTo>
                  <a:lnTo>
                    <a:pt x="15240" y="1985772"/>
                  </a:lnTo>
                  <a:lnTo>
                    <a:pt x="15240" y="1973580"/>
                  </a:lnTo>
                  <a:lnTo>
                    <a:pt x="10668" y="1967484"/>
                  </a:lnTo>
                  <a:lnTo>
                    <a:pt x="10668" y="1961388"/>
                  </a:lnTo>
                  <a:lnTo>
                    <a:pt x="4572" y="1955292"/>
                  </a:lnTo>
                  <a:lnTo>
                    <a:pt x="4572" y="1932432"/>
                  </a:lnTo>
                  <a:lnTo>
                    <a:pt x="0" y="1926336"/>
                  </a:lnTo>
                  <a:lnTo>
                    <a:pt x="0" y="112776"/>
                  </a:lnTo>
                  <a:lnTo>
                    <a:pt x="4572" y="106680"/>
                  </a:lnTo>
                  <a:lnTo>
                    <a:pt x="4572" y="83820"/>
                  </a:lnTo>
                  <a:lnTo>
                    <a:pt x="10668" y="77724"/>
                  </a:lnTo>
                  <a:lnTo>
                    <a:pt x="10668" y="71628"/>
                  </a:lnTo>
                  <a:lnTo>
                    <a:pt x="15240" y="65532"/>
                  </a:lnTo>
                  <a:lnTo>
                    <a:pt x="15240" y="53340"/>
                  </a:lnTo>
                  <a:lnTo>
                    <a:pt x="19812" y="53340"/>
                  </a:lnTo>
                  <a:lnTo>
                    <a:pt x="19812" y="48768"/>
                  </a:lnTo>
                  <a:lnTo>
                    <a:pt x="25908" y="42672"/>
                  </a:lnTo>
                  <a:lnTo>
                    <a:pt x="30480" y="36576"/>
                  </a:lnTo>
                  <a:lnTo>
                    <a:pt x="36576" y="30480"/>
                  </a:lnTo>
                  <a:lnTo>
                    <a:pt x="45720" y="18288"/>
                  </a:lnTo>
                  <a:lnTo>
                    <a:pt x="51816" y="18288"/>
                  </a:lnTo>
                  <a:lnTo>
                    <a:pt x="56388" y="12192"/>
                  </a:lnTo>
                  <a:lnTo>
                    <a:pt x="62484" y="12192"/>
                  </a:lnTo>
                  <a:lnTo>
                    <a:pt x="67056" y="6096"/>
                  </a:lnTo>
                  <a:lnTo>
                    <a:pt x="82296" y="6096"/>
                  </a:lnTo>
                  <a:lnTo>
                    <a:pt x="86868" y="0"/>
                  </a:lnTo>
                  <a:close/>
                </a:path>
              </a:pathLst>
            </a:custGeom>
            <a:ln w="0" cap="flat">
              <a:miter lim="127000"/>
            </a:ln>
          </p:spPr>
          <p:style>
            <a:lnRef idx="0">
              <a:srgbClr val="000000">
                <a:alpha val="0"/>
              </a:srgbClr>
            </a:lnRef>
            <a:fillRef idx="1">
              <a:srgbClr val="181B1E"/>
            </a:fillRef>
            <a:effectRef idx="0">
              <a:scrgbClr r="0" g="0" b="0"/>
            </a:effectRef>
            <a:fontRef idx="none"/>
          </p:style>
          <p:txBody>
            <a:bodyPr/>
            <a:lstStyle/>
            <a:p>
              <a:endParaRPr lang="en-US" dirty="0"/>
            </a:p>
          </p:txBody>
        </p:sp>
        <p:sp>
          <p:nvSpPr>
            <p:cNvPr id="18" name="Shape 20">
              <a:extLst>
                <a:ext uri="{FF2B5EF4-FFF2-40B4-BE49-F238E27FC236}">
                  <a16:creationId xmlns:a16="http://schemas.microsoft.com/office/drawing/2014/main" id="{B1571EDD-6107-4D51-A9B6-1E02FE0A0838}"/>
                </a:ext>
              </a:extLst>
            </p:cNvPr>
            <p:cNvSpPr/>
            <p:nvPr/>
          </p:nvSpPr>
          <p:spPr>
            <a:xfrm>
              <a:off x="1712976" y="2068068"/>
              <a:ext cx="4572" cy="0"/>
            </a:xfrm>
            <a:custGeom>
              <a:avLst/>
              <a:gdLst/>
              <a:ahLst/>
              <a:cxnLst/>
              <a:rect l="0" t="0" r="0" b="0"/>
              <a:pathLst>
                <a:path w="4572">
                  <a:moveTo>
                    <a:pt x="4572" y="0"/>
                  </a:move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19" name="Shape 21">
              <a:extLst>
                <a:ext uri="{FF2B5EF4-FFF2-40B4-BE49-F238E27FC236}">
                  <a16:creationId xmlns:a16="http://schemas.microsoft.com/office/drawing/2014/main" id="{A4BF1E33-2871-4398-AB8C-A5BA621929F7}"/>
                </a:ext>
              </a:extLst>
            </p:cNvPr>
            <p:cNvSpPr/>
            <p:nvPr/>
          </p:nvSpPr>
          <p:spPr>
            <a:xfrm>
              <a:off x="108204" y="2068068"/>
              <a:ext cx="4572" cy="0"/>
            </a:xfrm>
            <a:custGeom>
              <a:avLst/>
              <a:gdLst/>
              <a:ahLst/>
              <a:cxnLst/>
              <a:rect l="0" t="0" r="0" b="0"/>
              <a:pathLst>
                <a:path w="4572">
                  <a:moveTo>
                    <a:pt x="4572" y="0"/>
                  </a:move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0" name="Shape 22">
              <a:extLst>
                <a:ext uri="{FF2B5EF4-FFF2-40B4-BE49-F238E27FC236}">
                  <a16:creationId xmlns:a16="http://schemas.microsoft.com/office/drawing/2014/main" id="{AE7B31D1-C69F-4B57-AF8C-7C21D8096B09}"/>
                </a:ext>
              </a:extLst>
            </p:cNvPr>
            <p:cNvSpPr/>
            <p:nvPr/>
          </p:nvSpPr>
          <p:spPr>
            <a:xfrm>
              <a:off x="112776" y="2061972"/>
              <a:ext cx="1600200" cy="10668"/>
            </a:xfrm>
            <a:custGeom>
              <a:avLst/>
              <a:gdLst/>
              <a:ahLst/>
              <a:cxnLst/>
              <a:rect l="0" t="0" r="0" b="0"/>
              <a:pathLst>
                <a:path w="1600200" h="10668">
                  <a:moveTo>
                    <a:pt x="0" y="0"/>
                  </a:moveTo>
                  <a:lnTo>
                    <a:pt x="6096" y="0"/>
                  </a:lnTo>
                  <a:lnTo>
                    <a:pt x="10668" y="0"/>
                  </a:lnTo>
                  <a:lnTo>
                    <a:pt x="1589532" y="0"/>
                  </a:lnTo>
                  <a:lnTo>
                    <a:pt x="1594104" y="0"/>
                  </a:lnTo>
                  <a:lnTo>
                    <a:pt x="1600200" y="0"/>
                  </a:lnTo>
                  <a:lnTo>
                    <a:pt x="1600200" y="6096"/>
                  </a:lnTo>
                  <a:lnTo>
                    <a:pt x="1594104" y="10668"/>
                  </a:lnTo>
                  <a:lnTo>
                    <a:pt x="6096" y="10668"/>
                  </a:lnTo>
                  <a:lnTo>
                    <a:pt x="0" y="6096"/>
                  </a:ln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1" name="Shape 23">
              <a:extLst>
                <a:ext uri="{FF2B5EF4-FFF2-40B4-BE49-F238E27FC236}">
                  <a16:creationId xmlns:a16="http://schemas.microsoft.com/office/drawing/2014/main" id="{1A0C4087-34DC-43AF-8A72-BF8B494AF7B4}"/>
                </a:ext>
              </a:extLst>
            </p:cNvPr>
            <p:cNvSpPr/>
            <p:nvPr/>
          </p:nvSpPr>
          <p:spPr>
            <a:xfrm>
              <a:off x="25908" y="1978152"/>
              <a:ext cx="86868" cy="89916"/>
            </a:xfrm>
            <a:custGeom>
              <a:avLst/>
              <a:gdLst/>
              <a:ahLst/>
              <a:cxnLst/>
              <a:rect l="0" t="0" r="0" b="0"/>
              <a:pathLst>
                <a:path w="86868" h="89916">
                  <a:moveTo>
                    <a:pt x="10668" y="0"/>
                  </a:moveTo>
                  <a:lnTo>
                    <a:pt x="10668" y="6096"/>
                  </a:lnTo>
                  <a:lnTo>
                    <a:pt x="15240" y="12192"/>
                  </a:lnTo>
                  <a:lnTo>
                    <a:pt x="15240" y="18288"/>
                  </a:lnTo>
                  <a:lnTo>
                    <a:pt x="15240" y="24384"/>
                  </a:lnTo>
                  <a:lnTo>
                    <a:pt x="19812" y="24384"/>
                  </a:lnTo>
                  <a:lnTo>
                    <a:pt x="19812" y="30480"/>
                  </a:lnTo>
                  <a:lnTo>
                    <a:pt x="25908" y="36576"/>
                  </a:lnTo>
                  <a:lnTo>
                    <a:pt x="25908" y="42672"/>
                  </a:lnTo>
                  <a:lnTo>
                    <a:pt x="30480" y="42672"/>
                  </a:lnTo>
                  <a:lnTo>
                    <a:pt x="30480" y="47244"/>
                  </a:lnTo>
                  <a:lnTo>
                    <a:pt x="36576" y="53340"/>
                  </a:lnTo>
                  <a:lnTo>
                    <a:pt x="41148" y="53340"/>
                  </a:lnTo>
                  <a:lnTo>
                    <a:pt x="41148" y="59436"/>
                  </a:lnTo>
                  <a:lnTo>
                    <a:pt x="45720" y="59436"/>
                  </a:lnTo>
                  <a:lnTo>
                    <a:pt x="51816" y="65532"/>
                  </a:lnTo>
                  <a:lnTo>
                    <a:pt x="56388" y="71628"/>
                  </a:lnTo>
                  <a:lnTo>
                    <a:pt x="62484" y="71628"/>
                  </a:lnTo>
                  <a:lnTo>
                    <a:pt x="67056" y="77724"/>
                  </a:lnTo>
                  <a:lnTo>
                    <a:pt x="71628" y="77724"/>
                  </a:lnTo>
                  <a:lnTo>
                    <a:pt x="77724" y="77724"/>
                  </a:lnTo>
                  <a:lnTo>
                    <a:pt x="82296" y="83820"/>
                  </a:lnTo>
                  <a:lnTo>
                    <a:pt x="86868" y="83820"/>
                  </a:lnTo>
                  <a:lnTo>
                    <a:pt x="82296" y="89916"/>
                  </a:lnTo>
                  <a:lnTo>
                    <a:pt x="77724" y="89916"/>
                  </a:lnTo>
                  <a:lnTo>
                    <a:pt x="77724" y="89916"/>
                  </a:lnTo>
                  <a:lnTo>
                    <a:pt x="71628" y="89916"/>
                  </a:lnTo>
                  <a:lnTo>
                    <a:pt x="67056" y="89916"/>
                  </a:lnTo>
                  <a:lnTo>
                    <a:pt x="67056" y="89916"/>
                  </a:lnTo>
                  <a:lnTo>
                    <a:pt x="62484" y="83820"/>
                  </a:lnTo>
                  <a:lnTo>
                    <a:pt x="56388" y="83820"/>
                  </a:lnTo>
                  <a:lnTo>
                    <a:pt x="51816" y="77724"/>
                  </a:lnTo>
                  <a:lnTo>
                    <a:pt x="45720" y="77724"/>
                  </a:lnTo>
                  <a:lnTo>
                    <a:pt x="45720" y="71628"/>
                  </a:lnTo>
                  <a:lnTo>
                    <a:pt x="41148" y="71628"/>
                  </a:lnTo>
                  <a:lnTo>
                    <a:pt x="36576" y="65532"/>
                  </a:lnTo>
                  <a:lnTo>
                    <a:pt x="30480" y="65532"/>
                  </a:lnTo>
                  <a:lnTo>
                    <a:pt x="30480" y="59436"/>
                  </a:lnTo>
                  <a:lnTo>
                    <a:pt x="25908" y="53340"/>
                  </a:lnTo>
                  <a:lnTo>
                    <a:pt x="19812" y="47244"/>
                  </a:lnTo>
                  <a:lnTo>
                    <a:pt x="15240" y="42672"/>
                  </a:lnTo>
                  <a:lnTo>
                    <a:pt x="15240" y="36576"/>
                  </a:lnTo>
                  <a:lnTo>
                    <a:pt x="10668" y="30480"/>
                  </a:lnTo>
                  <a:lnTo>
                    <a:pt x="10668" y="24384"/>
                  </a:lnTo>
                  <a:lnTo>
                    <a:pt x="4572" y="18288"/>
                  </a:lnTo>
                  <a:lnTo>
                    <a:pt x="4572" y="12192"/>
                  </a:lnTo>
                  <a:lnTo>
                    <a:pt x="4572" y="6096"/>
                  </a:lnTo>
                  <a:lnTo>
                    <a:pt x="0" y="6096"/>
                  </a:lnTo>
                  <a:lnTo>
                    <a:pt x="10668"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2" name="Shape 24">
              <a:extLst>
                <a:ext uri="{FF2B5EF4-FFF2-40B4-BE49-F238E27FC236}">
                  <a16:creationId xmlns:a16="http://schemas.microsoft.com/office/drawing/2014/main" id="{0A6A29F6-8DF1-41F4-8673-5ACD8C953F6C}"/>
                </a:ext>
              </a:extLst>
            </p:cNvPr>
            <p:cNvSpPr/>
            <p:nvPr/>
          </p:nvSpPr>
          <p:spPr>
            <a:xfrm>
              <a:off x="1712976" y="1972056"/>
              <a:ext cx="86868" cy="96012"/>
            </a:xfrm>
            <a:custGeom>
              <a:avLst/>
              <a:gdLst/>
              <a:ahLst/>
              <a:cxnLst/>
              <a:rect l="0" t="0" r="0" b="0"/>
              <a:pathLst>
                <a:path w="86868" h="96012">
                  <a:moveTo>
                    <a:pt x="76200" y="0"/>
                  </a:moveTo>
                  <a:lnTo>
                    <a:pt x="86868" y="6096"/>
                  </a:lnTo>
                  <a:lnTo>
                    <a:pt x="82296" y="12192"/>
                  </a:lnTo>
                  <a:lnTo>
                    <a:pt x="82296" y="18288"/>
                  </a:lnTo>
                  <a:lnTo>
                    <a:pt x="82296" y="24384"/>
                  </a:lnTo>
                  <a:lnTo>
                    <a:pt x="76200" y="30480"/>
                  </a:lnTo>
                  <a:lnTo>
                    <a:pt x="76200" y="36576"/>
                  </a:lnTo>
                  <a:lnTo>
                    <a:pt x="71628" y="42672"/>
                  </a:lnTo>
                  <a:lnTo>
                    <a:pt x="71628" y="48768"/>
                  </a:lnTo>
                  <a:lnTo>
                    <a:pt x="67056" y="53340"/>
                  </a:lnTo>
                  <a:lnTo>
                    <a:pt x="60960" y="59436"/>
                  </a:lnTo>
                  <a:lnTo>
                    <a:pt x="56388" y="65532"/>
                  </a:lnTo>
                  <a:lnTo>
                    <a:pt x="56388" y="71628"/>
                  </a:lnTo>
                  <a:lnTo>
                    <a:pt x="50292" y="71628"/>
                  </a:lnTo>
                  <a:lnTo>
                    <a:pt x="45720" y="77724"/>
                  </a:lnTo>
                  <a:lnTo>
                    <a:pt x="41148" y="77724"/>
                  </a:lnTo>
                  <a:lnTo>
                    <a:pt x="41148" y="83820"/>
                  </a:lnTo>
                  <a:lnTo>
                    <a:pt x="35052" y="83820"/>
                  </a:lnTo>
                  <a:lnTo>
                    <a:pt x="30480" y="89916"/>
                  </a:lnTo>
                  <a:lnTo>
                    <a:pt x="25908" y="89916"/>
                  </a:lnTo>
                  <a:lnTo>
                    <a:pt x="19812" y="96012"/>
                  </a:lnTo>
                  <a:lnTo>
                    <a:pt x="19812" y="96012"/>
                  </a:lnTo>
                  <a:lnTo>
                    <a:pt x="15240" y="96012"/>
                  </a:lnTo>
                  <a:lnTo>
                    <a:pt x="9144" y="96012"/>
                  </a:lnTo>
                  <a:lnTo>
                    <a:pt x="9144" y="96012"/>
                  </a:lnTo>
                  <a:lnTo>
                    <a:pt x="4572" y="96012"/>
                  </a:lnTo>
                  <a:lnTo>
                    <a:pt x="0" y="89916"/>
                  </a:lnTo>
                  <a:lnTo>
                    <a:pt x="4572" y="89916"/>
                  </a:lnTo>
                  <a:lnTo>
                    <a:pt x="9144" y="83820"/>
                  </a:lnTo>
                  <a:lnTo>
                    <a:pt x="15240" y="83820"/>
                  </a:lnTo>
                  <a:lnTo>
                    <a:pt x="19812" y="83820"/>
                  </a:lnTo>
                  <a:lnTo>
                    <a:pt x="25908" y="77724"/>
                  </a:lnTo>
                  <a:lnTo>
                    <a:pt x="30480" y="77724"/>
                  </a:lnTo>
                  <a:lnTo>
                    <a:pt x="35052" y="71628"/>
                  </a:lnTo>
                  <a:lnTo>
                    <a:pt x="41148" y="65532"/>
                  </a:lnTo>
                  <a:lnTo>
                    <a:pt x="45720" y="65532"/>
                  </a:lnTo>
                  <a:lnTo>
                    <a:pt x="45720" y="59436"/>
                  </a:lnTo>
                  <a:lnTo>
                    <a:pt x="50292" y="59436"/>
                  </a:lnTo>
                  <a:lnTo>
                    <a:pt x="56388" y="53340"/>
                  </a:lnTo>
                  <a:lnTo>
                    <a:pt x="56388" y="48768"/>
                  </a:lnTo>
                  <a:lnTo>
                    <a:pt x="60960" y="48768"/>
                  </a:lnTo>
                  <a:lnTo>
                    <a:pt x="60960" y="42672"/>
                  </a:lnTo>
                  <a:lnTo>
                    <a:pt x="67056" y="36576"/>
                  </a:lnTo>
                  <a:lnTo>
                    <a:pt x="67056" y="30480"/>
                  </a:lnTo>
                  <a:lnTo>
                    <a:pt x="71628" y="30480"/>
                  </a:lnTo>
                  <a:lnTo>
                    <a:pt x="71628" y="24384"/>
                  </a:lnTo>
                  <a:lnTo>
                    <a:pt x="71628" y="18288"/>
                  </a:lnTo>
                  <a:lnTo>
                    <a:pt x="76200" y="12192"/>
                  </a:lnTo>
                  <a:lnTo>
                    <a:pt x="76200" y="6096"/>
                  </a:lnTo>
                  <a:lnTo>
                    <a:pt x="7620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3" name="Shape 25">
              <a:extLst>
                <a:ext uri="{FF2B5EF4-FFF2-40B4-BE49-F238E27FC236}">
                  <a16:creationId xmlns:a16="http://schemas.microsoft.com/office/drawing/2014/main" id="{54C7CA05-0E99-4A0F-B2C6-A5A96B556B5C}"/>
                </a:ext>
              </a:extLst>
            </p:cNvPr>
            <p:cNvSpPr/>
            <p:nvPr/>
          </p:nvSpPr>
          <p:spPr>
            <a:xfrm>
              <a:off x="1789176" y="1961388"/>
              <a:ext cx="10668" cy="16764"/>
            </a:xfrm>
            <a:custGeom>
              <a:avLst/>
              <a:gdLst/>
              <a:ahLst/>
              <a:cxnLst/>
              <a:rect l="0" t="0" r="0" b="0"/>
              <a:pathLst>
                <a:path w="10668" h="16764">
                  <a:moveTo>
                    <a:pt x="6096" y="0"/>
                  </a:moveTo>
                  <a:lnTo>
                    <a:pt x="10668" y="0"/>
                  </a:lnTo>
                  <a:lnTo>
                    <a:pt x="10668" y="6096"/>
                  </a:lnTo>
                  <a:lnTo>
                    <a:pt x="10668" y="10668"/>
                  </a:lnTo>
                  <a:lnTo>
                    <a:pt x="10668" y="16764"/>
                  </a:lnTo>
                  <a:lnTo>
                    <a:pt x="6096" y="10668"/>
                  </a:lnTo>
                  <a:lnTo>
                    <a:pt x="0" y="10668"/>
                  </a:lnTo>
                  <a:lnTo>
                    <a:pt x="0" y="6096"/>
                  </a:lnTo>
                  <a:lnTo>
                    <a:pt x="6096"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4" name="Shape 26">
              <a:extLst>
                <a:ext uri="{FF2B5EF4-FFF2-40B4-BE49-F238E27FC236}">
                  <a16:creationId xmlns:a16="http://schemas.microsoft.com/office/drawing/2014/main" id="{E22B9B6C-9AC1-4ABE-AAD1-2B1E91FEA66A}"/>
                </a:ext>
              </a:extLst>
            </p:cNvPr>
            <p:cNvSpPr/>
            <p:nvPr/>
          </p:nvSpPr>
          <p:spPr>
            <a:xfrm>
              <a:off x="25908" y="1961388"/>
              <a:ext cx="10668" cy="22860"/>
            </a:xfrm>
            <a:custGeom>
              <a:avLst/>
              <a:gdLst/>
              <a:ahLst/>
              <a:cxnLst/>
              <a:rect l="0" t="0" r="0" b="0"/>
              <a:pathLst>
                <a:path w="10668" h="22860">
                  <a:moveTo>
                    <a:pt x="0" y="0"/>
                  </a:moveTo>
                  <a:lnTo>
                    <a:pt x="4572" y="0"/>
                  </a:lnTo>
                  <a:lnTo>
                    <a:pt x="10668" y="6096"/>
                  </a:lnTo>
                  <a:lnTo>
                    <a:pt x="10668" y="10668"/>
                  </a:lnTo>
                  <a:lnTo>
                    <a:pt x="10668" y="16764"/>
                  </a:lnTo>
                  <a:lnTo>
                    <a:pt x="4572" y="16764"/>
                  </a:lnTo>
                  <a:lnTo>
                    <a:pt x="0" y="22860"/>
                  </a:lnTo>
                  <a:lnTo>
                    <a:pt x="0" y="16764"/>
                  </a:lnTo>
                  <a:lnTo>
                    <a:pt x="0" y="10668"/>
                  </a:lnTo>
                  <a:lnTo>
                    <a:pt x="0" y="6096"/>
                  </a:ln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5" name="Shape 27">
              <a:extLst>
                <a:ext uri="{FF2B5EF4-FFF2-40B4-BE49-F238E27FC236}">
                  <a16:creationId xmlns:a16="http://schemas.microsoft.com/office/drawing/2014/main" id="{CF25CF65-4D01-41D3-88B6-1D82486B9704}"/>
                </a:ext>
              </a:extLst>
            </p:cNvPr>
            <p:cNvSpPr/>
            <p:nvPr/>
          </p:nvSpPr>
          <p:spPr>
            <a:xfrm>
              <a:off x="1789176" y="118872"/>
              <a:ext cx="15240" cy="1842516"/>
            </a:xfrm>
            <a:custGeom>
              <a:avLst/>
              <a:gdLst/>
              <a:ahLst/>
              <a:cxnLst/>
              <a:rect l="0" t="0" r="0" b="0"/>
              <a:pathLst>
                <a:path w="15240" h="1842516">
                  <a:moveTo>
                    <a:pt x="10668" y="0"/>
                  </a:moveTo>
                  <a:lnTo>
                    <a:pt x="10668" y="6096"/>
                  </a:lnTo>
                  <a:lnTo>
                    <a:pt x="10668" y="12192"/>
                  </a:lnTo>
                  <a:lnTo>
                    <a:pt x="10668" y="12192"/>
                  </a:lnTo>
                  <a:lnTo>
                    <a:pt x="10668" y="16764"/>
                  </a:lnTo>
                  <a:lnTo>
                    <a:pt x="10668" y="22860"/>
                  </a:lnTo>
                  <a:lnTo>
                    <a:pt x="10668" y="22860"/>
                  </a:lnTo>
                  <a:lnTo>
                    <a:pt x="10668" y="28956"/>
                  </a:lnTo>
                  <a:lnTo>
                    <a:pt x="15240" y="35052"/>
                  </a:lnTo>
                  <a:lnTo>
                    <a:pt x="15240" y="1824228"/>
                  </a:lnTo>
                  <a:lnTo>
                    <a:pt x="10668" y="1830324"/>
                  </a:lnTo>
                  <a:lnTo>
                    <a:pt x="10668" y="1836420"/>
                  </a:lnTo>
                  <a:lnTo>
                    <a:pt x="10668" y="1842516"/>
                  </a:lnTo>
                  <a:lnTo>
                    <a:pt x="6096" y="1842516"/>
                  </a:lnTo>
                  <a:lnTo>
                    <a:pt x="6096" y="1836420"/>
                  </a:lnTo>
                  <a:lnTo>
                    <a:pt x="6096" y="1830324"/>
                  </a:lnTo>
                  <a:lnTo>
                    <a:pt x="6096" y="1824228"/>
                  </a:lnTo>
                  <a:lnTo>
                    <a:pt x="6096" y="35052"/>
                  </a:lnTo>
                  <a:lnTo>
                    <a:pt x="6096" y="28956"/>
                  </a:lnTo>
                  <a:lnTo>
                    <a:pt x="6096" y="22860"/>
                  </a:lnTo>
                  <a:lnTo>
                    <a:pt x="6096" y="22860"/>
                  </a:lnTo>
                  <a:lnTo>
                    <a:pt x="6096" y="16764"/>
                  </a:lnTo>
                  <a:lnTo>
                    <a:pt x="0" y="12192"/>
                  </a:lnTo>
                  <a:lnTo>
                    <a:pt x="0" y="12192"/>
                  </a:lnTo>
                  <a:lnTo>
                    <a:pt x="0" y="12192"/>
                  </a:lnTo>
                  <a:lnTo>
                    <a:pt x="0" y="6096"/>
                  </a:lnTo>
                  <a:lnTo>
                    <a:pt x="6096" y="6096"/>
                  </a:lnTo>
                  <a:lnTo>
                    <a:pt x="10668"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6" name="Shape 28">
              <a:extLst>
                <a:ext uri="{FF2B5EF4-FFF2-40B4-BE49-F238E27FC236}">
                  <a16:creationId xmlns:a16="http://schemas.microsoft.com/office/drawing/2014/main" id="{18FB1E0D-A48E-4C6D-B503-FAD8D48BD367}"/>
                </a:ext>
              </a:extLst>
            </p:cNvPr>
            <p:cNvSpPr/>
            <p:nvPr/>
          </p:nvSpPr>
          <p:spPr>
            <a:xfrm>
              <a:off x="21336" y="112776"/>
              <a:ext cx="15240" cy="1848612"/>
            </a:xfrm>
            <a:custGeom>
              <a:avLst/>
              <a:gdLst/>
              <a:ahLst/>
              <a:cxnLst/>
              <a:rect l="0" t="0" r="0" b="0"/>
              <a:pathLst>
                <a:path w="15240" h="1848612">
                  <a:moveTo>
                    <a:pt x="4572" y="0"/>
                  </a:moveTo>
                  <a:lnTo>
                    <a:pt x="9144" y="6096"/>
                  </a:lnTo>
                  <a:lnTo>
                    <a:pt x="15240" y="6096"/>
                  </a:lnTo>
                  <a:lnTo>
                    <a:pt x="15240" y="12192"/>
                  </a:lnTo>
                  <a:lnTo>
                    <a:pt x="15240" y="18288"/>
                  </a:lnTo>
                  <a:lnTo>
                    <a:pt x="15240" y="18288"/>
                  </a:lnTo>
                  <a:lnTo>
                    <a:pt x="15239" y="18288"/>
                  </a:lnTo>
                  <a:lnTo>
                    <a:pt x="9144" y="22860"/>
                  </a:lnTo>
                  <a:lnTo>
                    <a:pt x="9144" y="28956"/>
                  </a:lnTo>
                  <a:lnTo>
                    <a:pt x="9144" y="28956"/>
                  </a:lnTo>
                  <a:lnTo>
                    <a:pt x="9144" y="35052"/>
                  </a:lnTo>
                  <a:lnTo>
                    <a:pt x="9144" y="41148"/>
                  </a:lnTo>
                  <a:lnTo>
                    <a:pt x="9144" y="1830324"/>
                  </a:lnTo>
                  <a:lnTo>
                    <a:pt x="9144" y="1836420"/>
                  </a:lnTo>
                  <a:lnTo>
                    <a:pt x="9144" y="1842516"/>
                  </a:lnTo>
                  <a:lnTo>
                    <a:pt x="9144" y="1848612"/>
                  </a:lnTo>
                  <a:lnTo>
                    <a:pt x="4572" y="1848612"/>
                  </a:lnTo>
                  <a:lnTo>
                    <a:pt x="4572" y="1842516"/>
                  </a:lnTo>
                  <a:lnTo>
                    <a:pt x="4572" y="1836420"/>
                  </a:lnTo>
                  <a:lnTo>
                    <a:pt x="0" y="1830324"/>
                  </a:lnTo>
                  <a:lnTo>
                    <a:pt x="0" y="41148"/>
                  </a:lnTo>
                  <a:lnTo>
                    <a:pt x="4572" y="35052"/>
                  </a:lnTo>
                  <a:lnTo>
                    <a:pt x="4572" y="28956"/>
                  </a:lnTo>
                  <a:lnTo>
                    <a:pt x="4572" y="28956"/>
                  </a:lnTo>
                  <a:lnTo>
                    <a:pt x="4572" y="22860"/>
                  </a:lnTo>
                  <a:lnTo>
                    <a:pt x="4572" y="18288"/>
                  </a:lnTo>
                  <a:lnTo>
                    <a:pt x="4572" y="18288"/>
                  </a:lnTo>
                  <a:lnTo>
                    <a:pt x="4572" y="12192"/>
                  </a:lnTo>
                  <a:lnTo>
                    <a:pt x="4572" y="6096"/>
                  </a:lnTo>
                  <a:lnTo>
                    <a:pt x="4572"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7" name="Shape 29">
              <a:extLst>
                <a:ext uri="{FF2B5EF4-FFF2-40B4-BE49-F238E27FC236}">
                  <a16:creationId xmlns:a16="http://schemas.microsoft.com/office/drawing/2014/main" id="{4516E5C4-3291-403B-9489-1E6C59D549D1}"/>
                </a:ext>
              </a:extLst>
            </p:cNvPr>
            <p:cNvSpPr/>
            <p:nvPr/>
          </p:nvSpPr>
          <p:spPr>
            <a:xfrm>
              <a:off x="1712976" y="28956"/>
              <a:ext cx="86868" cy="96012"/>
            </a:xfrm>
            <a:custGeom>
              <a:avLst/>
              <a:gdLst/>
              <a:ahLst/>
              <a:cxnLst/>
              <a:rect l="0" t="0" r="0" b="0"/>
              <a:pathLst>
                <a:path w="86868" h="96012">
                  <a:moveTo>
                    <a:pt x="4572" y="0"/>
                  </a:moveTo>
                  <a:lnTo>
                    <a:pt x="9144" y="0"/>
                  </a:lnTo>
                  <a:lnTo>
                    <a:pt x="15240" y="0"/>
                  </a:lnTo>
                  <a:lnTo>
                    <a:pt x="19812" y="6096"/>
                  </a:lnTo>
                  <a:lnTo>
                    <a:pt x="25908" y="6096"/>
                  </a:lnTo>
                  <a:lnTo>
                    <a:pt x="30480" y="6096"/>
                  </a:lnTo>
                  <a:lnTo>
                    <a:pt x="35052" y="12192"/>
                  </a:lnTo>
                  <a:lnTo>
                    <a:pt x="41148" y="12192"/>
                  </a:lnTo>
                  <a:lnTo>
                    <a:pt x="41148" y="18288"/>
                  </a:lnTo>
                  <a:lnTo>
                    <a:pt x="45720" y="18288"/>
                  </a:lnTo>
                  <a:lnTo>
                    <a:pt x="50292" y="24384"/>
                  </a:lnTo>
                  <a:lnTo>
                    <a:pt x="56388" y="24384"/>
                  </a:lnTo>
                  <a:lnTo>
                    <a:pt x="56388" y="30480"/>
                  </a:lnTo>
                  <a:lnTo>
                    <a:pt x="60960" y="36576"/>
                  </a:lnTo>
                  <a:lnTo>
                    <a:pt x="67056" y="42672"/>
                  </a:lnTo>
                  <a:lnTo>
                    <a:pt x="71628" y="48768"/>
                  </a:lnTo>
                  <a:lnTo>
                    <a:pt x="71628" y="53340"/>
                  </a:lnTo>
                  <a:lnTo>
                    <a:pt x="76200" y="59436"/>
                  </a:lnTo>
                  <a:lnTo>
                    <a:pt x="76200" y="65532"/>
                  </a:lnTo>
                  <a:lnTo>
                    <a:pt x="82296" y="71628"/>
                  </a:lnTo>
                  <a:lnTo>
                    <a:pt x="82296" y="77724"/>
                  </a:lnTo>
                  <a:lnTo>
                    <a:pt x="82296" y="83820"/>
                  </a:lnTo>
                  <a:lnTo>
                    <a:pt x="86868" y="89916"/>
                  </a:lnTo>
                  <a:lnTo>
                    <a:pt x="76200" y="96012"/>
                  </a:lnTo>
                  <a:lnTo>
                    <a:pt x="76200" y="89916"/>
                  </a:lnTo>
                  <a:lnTo>
                    <a:pt x="76200" y="83820"/>
                  </a:lnTo>
                  <a:lnTo>
                    <a:pt x="71628" y="77724"/>
                  </a:lnTo>
                  <a:lnTo>
                    <a:pt x="71628" y="71628"/>
                  </a:lnTo>
                  <a:lnTo>
                    <a:pt x="71628" y="65532"/>
                  </a:lnTo>
                  <a:lnTo>
                    <a:pt x="67056" y="65532"/>
                  </a:lnTo>
                  <a:lnTo>
                    <a:pt x="67056" y="59436"/>
                  </a:lnTo>
                  <a:lnTo>
                    <a:pt x="60960" y="53340"/>
                  </a:lnTo>
                  <a:lnTo>
                    <a:pt x="60960" y="48768"/>
                  </a:lnTo>
                  <a:lnTo>
                    <a:pt x="56388" y="48768"/>
                  </a:lnTo>
                  <a:lnTo>
                    <a:pt x="56388" y="42672"/>
                  </a:lnTo>
                  <a:lnTo>
                    <a:pt x="50292" y="36576"/>
                  </a:lnTo>
                  <a:lnTo>
                    <a:pt x="45720" y="36576"/>
                  </a:lnTo>
                  <a:lnTo>
                    <a:pt x="45720" y="30480"/>
                  </a:lnTo>
                  <a:lnTo>
                    <a:pt x="41148" y="30480"/>
                  </a:lnTo>
                  <a:lnTo>
                    <a:pt x="35052" y="24384"/>
                  </a:lnTo>
                  <a:lnTo>
                    <a:pt x="30480" y="18288"/>
                  </a:lnTo>
                  <a:lnTo>
                    <a:pt x="25908" y="18288"/>
                  </a:lnTo>
                  <a:lnTo>
                    <a:pt x="19812" y="12192"/>
                  </a:lnTo>
                  <a:lnTo>
                    <a:pt x="15240" y="12192"/>
                  </a:lnTo>
                  <a:lnTo>
                    <a:pt x="15240" y="12192"/>
                  </a:lnTo>
                  <a:lnTo>
                    <a:pt x="9144" y="12192"/>
                  </a:lnTo>
                  <a:lnTo>
                    <a:pt x="9144" y="12192"/>
                  </a:lnTo>
                  <a:lnTo>
                    <a:pt x="4572" y="6096"/>
                  </a:lnTo>
                  <a:lnTo>
                    <a:pt x="0" y="6096"/>
                  </a:lnTo>
                  <a:lnTo>
                    <a:pt x="4572"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8" name="Shape 30">
              <a:extLst>
                <a:ext uri="{FF2B5EF4-FFF2-40B4-BE49-F238E27FC236}">
                  <a16:creationId xmlns:a16="http://schemas.microsoft.com/office/drawing/2014/main" id="{4A74BAF5-F6F1-4EB0-949E-E889E8B9BC31}"/>
                </a:ext>
              </a:extLst>
            </p:cNvPr>
            <p:cNvSpPr/>
            <p:nvPr/>
          </p:nvSpPr>
          <p:spPr>
            <a:xfrm>
              <a:off x="1712976" y="28956"/>
              <a:ext cx="4572" cy="0"/>
            </a:xfrm>
            <a:custGeom>
              <a:avLst/>
              <a:gdLst/>
              <a:ahLst/>
              <a:cxnLst/>
              <a:rect l="0" t="0" r="0" b="0"/>
              <a:pathLst>
                <a:path w="4572">
                  <a:moveTo>
                    <a:pt x="4572" y="0"/>
                  </a:move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29" name="Shape 31">
              <a:extLst>
                <a:ext uri="{FF2B5EF4-FFF2-40B4-BE49-F238E27FC236}">
                  <a16:creationId xmlns:a16="http://schemas.microsoft.com/office/drawing/2014/main" id="{F71846CA-4076-4236-8032-7FF8B9DAA0F7}"/>
                </a:ext>
              </a:extLst>
            </p:cNvPr>
            <p:cNvSpPr/>
            <p:nvPr/>
          </p:nvSpPr>
          <p:spPr>
            <a:xfrm>
              <a:off x="108204" y="28956"/>
              <a:ext cx="4572" cy="0"/>
            </a:xfrm>
            <a:custGeom>
              <a:avLst/>
              <a:gdLst/>
              <a:ahLst/>
              <a:cxnLst/>
              <a:rect l="0" t="0" r="0" b="0"/>
              <a:pathLst>
                <a:path w="4572">
                  <a:moveTo>
                    <a:pt x="4572" y="0"/>
                  </a:move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0" name="Shape 32">
              <a:extLst>
                <a:ext uri="{FF2B5EF4-FFF2-40B4-BE49-F238E27FC236}">
                  <a16:creationId xmlns:a16="http://schemas.microsoft.com/office/drawing/2014/main" id="{C752FFC4-DAF1-4464-9C5A-DA46543EA286}"/>
                </a:ext>
              </a:extLst>
            </p:cNvPr>
            <p:cNvSpPr/>
            <p:nvPr/>
          </p:nvSpPr>
          <p:spPr>
            <a:xfrm>
              <a:off x="25908" y="28956"/>
              <a:ext cx="86868" cy="89916"/>
            </a:xfrm>
            <a:custGeom>
              <a:avLst/>
              <a:gdLst/>
              <a:ahLst/>
              <a:cxnLst/>
              <a:rect l="0" t="0" r="0" b="0"/>
              <a:pathLst>
                <a:path w="86868" h="89916">
                  <a:moveTo>
                    <a:pt x="71628" y="0"/>
                  </a:moveTo>
                  <a:lnTo>
                    <a:pt x="77724" y="0"/>
                  </a:lnTo>
                  <a:lnTo>
                    <a:pt x="82296" y="0"/>
                  </a:lnTo>
                  <a:lnTo>
                    <a:pt x="86868" y="6096"/>
                  </a:lnTo>
                  <a:lnTo>
                    <a:pt x="82296" y="6096"/>
                  </a:lnTo>
                  <a:lnTo>
                    <a:pt x="77724" y="12192"/>
                  </a:lnTo>
                  <a:lnTo>
                    <a:pt x="77724" y="12192"/>
                  </a:lnTo>
                  <a:lnTo>
                    <a:pt x="71628" y="12192"/>
                  </a:lnTo>
                  <a:lnTo>
                    <a:pt x="71628" y="12192"/>
                  </a:lnTo>
                  <a:lnTo>
                    <a:pt x="67056" y="12192"/>
                  </a:lnTo>
                  <a:lnTo>
                    <a:pt x="62484" y="18288"/>
                  </a:lnTo>
                  <a:lnTo>
                    <a:pt x="56388" y="18288"/>
                  </a:lnTo>
                  <a:lnTo>
                    <a:pt x="51816" y="24384"/>
                  </a:lnTo>
                  <a:lnTo>
                    <a:pt x="45720" y="30480"/>
                  </a:lnTo>
                  <a:lnTo>
                    <a:pt x="41148" y="30480"/>
                  </a:lnTo>
                  <a:lnTo>
                    <a:pt x="41148" y="36576"/>
                  </a:lnTo>
                  <a:lnTo>
                    <a:pt x="36576" y="36576"/>
                  </a:lnTo>
                  <a:lnTo>
                    <a:pt x="30480" y="42672"/>
                  </a:lnTo>
                  <a:lnTo>
                    <a:pt x="30480" y="48768"/>
                  </a:lnTo>
                  <a:lnTo>
                    <a:pt x="25908" y="48768"/>
                  </a:lnTo>
                  <a:lnTo>
                    <a:pt x="25908" y="53340"/>
                  </a:lnTo>
                  <a:lnTo>
                    <a:pt x="19812" y="59436"/>
                  </a:lnTo>
                  <a:lnTo>
                    <a:pt x="19812" y="65532"/>
                  </a:lnTo>
                  <a:lnTo>
                    <a:pt x="15240" y="65532"/>
                  </a:lnTo>
                  <a:lnTo>
                    <a:pt x="15240" y="71628"/>
                  </a:lnTo>
                  <a:lnTo>
                    <a:pt x="15240" y="77724"/>
                  </a:lnTo>
                  <a:lnTo>
                    <a:pt x="10668" y="83820"/>
                  </a:lnTo>
                  <a:lnTo>
                    <a:pt x="10668" y="89916"/>
                  </a:lnTo>
                  <a:lnTo>
                    <a:pt x="0" y="83820"/>
                  </a:lnTo>
                  <a:lnTo>
                    <a:pt x="4572" y="83820"/>
                  </a:lnTo>
                  <a:lnTo>
                    <a:pt x="4572" y="77724"/>
                  </a:lnTo>
                  <a:lnTo>
                    <a:pt x="4572" y="71628"/>
                  </a:lnTo>
                  <a:lnTo>
                    <a:pt x="10668" y="65532"/>
                  </a:lnTo>
                  <a:lnTo>
                    <a:pt x="10668" y="59436"/>
                  </a:lnTo>
                  <a:lnTo>
                    <a:pt x="15240" y="53340"/>
                  </a:lnTo>
                  <a:lnTo>
                    <a:pt x="15240" y="48768"/>
                  </a:lnTo>
                  <a:lnTo>
                    <a:pt x="19812" y="42672"/>
                  </a:lnTo>
                  <a:lnTo>
                    <a:pt x="25908" y="36576"/>
                  </a:lnTo>
                  <a:lnTo>
                    <a:pt x="30480" y="30480"/>
                  </a:lnTo>
                  <a:lnTo>
                    <a:pt x="30480" y="24384"/>
                  </a:lnTo>
                  <a:lnTo>
                    <a:pt x="36576" y="24384"/>
                  </a:lnTo>
                  <a:lnTo>
                    <a:pt x="41148" y="18288"/>
                  </a:lnTo>
                  <a:lnTo>
                    <a:pt x="45720" y="18288"/>
                  </a:lnTo>
                  <a:lnTo>
                    <a:pt x="45720" y="12192"/>
                  </a:lnTo>
                  <a:lnTo>
                    <a:pt x="51816" y="12192"/>
                  </a:lnTo>
                  <a:lnTo>
                    <a:pt x="56388" y="6096"/>
                  </a:lnTo>
                  <a:lnTo>
                    <a:pt x="62484" y="6096"/>
                  </a:lnTo>
                  <a:lnTo>
                    <a:pt x="67056" y="6096"/>
                  </a:lnTo>
                  <a:lnTo>
                    <a:pt x="71628"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1" name="Shape 33">
              <a:extLst>
                <a:ext uri="{FF2B5EF4-FFF2-40B4-BE49-F238E27FC236}">
                  <a16:creationId xmlns:a16="http://schemas.microsoft.com/office/drawing/2014/main" id="{42C3E27F-4670-45BC-BD82-6EF8B8107490}"/>
                </a:ext>
              </a:extLst>
            </p:cNvPr>
            <p:cNvSpPr/>
            <p:nvPr/>
          </p:nvSpPr>
          <p:spPr>
            <a:xfrm>
              <a:off x="112776" y="24384"/>
              <a:ext cx="1600200" cy="10668"/>
            </a:xfrm>
            <a:custGeom>
              <a:avLst/>
              <a:gdLst/>
              <a:ahLst/>
              <a:cxnLst/>
              <a:rect l="0" t="0" r="0" b="0"/>
              <a:pathLst>
                <a:path w="1600200" h="10668">
                  <a:moveTo>
                    <a:pt x="6096" y="0"/>
                  </a:moveTo>
                  <a:lnTo>
                    <a:pt x="1594104" y="0"/>
                  </a:lnTo>
                  <a:lnTo>
                    <a:pt x="1600200" y="4572"/>
                  </a:lnTo>
                  <a:lnTo>
                    <a:pt x="1600200" y="10668"/>
                  </a:lnTo>
                  <a:lnTo>
                    <a:pt x="1594104" y="10668"/>
                  </a:lnTo>
                  <a:lnTo>
                    <a:pt x="1589532" y="10668"/>
                  </a:lnTo>
                  <a:lnTo>
                    <a:pt x="10668" y="10668"/>
                  </a:lnTo>
                  <a:lnTo>
                    <a:pt x="6096" y="10668"/>
                  </a:lnTo>
                  <a:lnTo>
                    <a:pt x="0" y="10668"/>
                  </a:lnTo>
                  <a:lnTo>
                    <a:pt x="0" y="4572"/>
                  </a:lnTo>
                  <a:lnTo>
                    <a:pt x="6096"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2" name="Shape 34">
              <a:extLst>
                <a:ext uri="{FF2B5EF4-FFF2-40B4-BE49-F238E27FC236}">
                  <a16:creationId xmlns:a16="http://schemas.microsoft.com/office/drawing/2014/main" id="{F2B6125B-A330-4C6B-97A7-2017901EA810}"/>
                </a:ext>
              </a:extLst>
            </p:cNvPr>
            <p:cNvSpPr/>
            <p:nvPr/>
          </p:nvSpPr>
          <p:spPr>
            <a:xfrm>
              <a:off x="88392" y="100584"/>
              <a:ext cx="1650492" cy="1895856"/>
            </a:xfrm>
            <a:custGeom>
              <a:avLst/>
              <a:gdLst/>
              <a:ahLst/>
              <a:cxnLst/>
              <a:rect l="0" t="0" r="0" b="0"/>
              <a:pathLst>
                <a:path w="1650492" h="1895856">
                  <a:moveTo>
                    <a:pt x="60960" y="0"/>
                  </a:moveTo>
                  <a:lnTo>
                    <a:pt x="86868" y="0"/>
                  </a:lnTo>
                  <a:lnTo>
                    <a:pt x="1588008" y="0"/>
                  </a:lnTo>
                  <a:lnTo>
                    <a:pt x="1588008" y="6096"/>
                  </a:lnTo>
                  <a:lnTo>
                    <a:pt x="1598676" y="6096"/>
                  </a:lnTo>
                  <a:lnTo>
                    <a:pt x="1607820" y="18288"/>
                  </a:lnTo>
                  <a:lnTo>
                    <a:pt x="1613916" y="18288"/>
                  </a:lnTo>
                  <a:lnTo>
                    <a:pt x="1613916" y="24384"/>
                  </a:lnTo>
                  <a:lnTo>
                    <a:pt x="1618488" y="24384"/>
                  </a:lnTo>
                  <a:lnTo>
                    <a:pt x="1629156" y="35052"/>
                  </a:lnTo>
                  <a:lnTo>
                    <a:pt x="1629156" y="41148"/>
                  </a:lnTo>
                  <a:lnTo>
                    <a:pt x="1633728" y="41148"/>
                  </a:lnTo>
                  <a:lnTo>
                    <a:pt x="1633728" y="47244"/>
                  </a:lnTo>
                  <a:lnTo>
                    <a:pt x="1639824" y="53340"/>
                  </a:lnTo>
                  <a:lnTo>
                    <a:pt x="1639824" y="59436"/>
                  </a:lnTo>
                  <a:lnTo>
                    <a:pt x="1644396" y="65532"/>
                  </a:lnTo>
                  <a:lnTo>
                    <a:pt x="1644396" y="77724"/>
                  </a:lnTo>
                  <a:lnTo>
                    <a:pt x="1650492" y="83820"/>
                  </a:lnTo>
                  <a:lnTo>
                    <a:pt x="1650492" y="1813560"/>
                  </a:lnTo>
                  <a:lnTo>
                    <a:pt x="1644396" y="1818132"/>
                  </a:lnTo>
                  <a:lnTo>
                    <a:pt x="1644396" y="1830324"/>
                  </a:lnTo>
                  <a:lnTo>
                    <a:pt x="1639824" y="1836420"/>
                  </a:lnTo>
                  <a:lnTo>
                    <a:pt x="1639824" y="1842516"/>
                  </a:lnTo>
                  <a:lnTo>
                    <a:pt x="1633728" y="1848612"/>
                  </a:lnTo>
                  <a:lnTo>
                    <a:pt x="1633728" y="1854708"/>
                  </a:lnTo>
                  <a:lnTo>
                    <a:pt x="1629156" y="1854708"/>
                  </a:lnTo>
                  <a:lnTo>
                    <a:pt x="1629156" y="1860804"/>
                  </a:lnTo>
                  <a:lnTo>
                    <a:pt x="1624584" y="1866900"/>
                  </a:lnTo>
                  <a:lnTo>
                    <a:pt x="1618488" y="1871472"/>
                  </a:lnTo>
                  <a:lnTo>
                    <a:pt x="1613916" y="1871472"/>
                  </a:lnTo>
                  <a:lnTo>
                    <a:pt x="1613916" y="1877568"/>
                  </a:lnTo>
                  <a:lnTo>
                    <a:pt x="1607820" y="1877568"/>
                  </a:lnTo>
                  <a:lnTo>
                    <a:pt x="1598676" y="1889760"/>
                  </a:lnTo>
                  <a:lnTo>
                    <a:pt x="1588008" y="1889760"/>
                  </a:lnTo>
                  <a:lnTo>
                    <a:pt x="1588008" y="1895856"/>
                  </a:lnTo>
                  <a:lnTo>
                    <a:pt x="60960" y="1895856"/>
                  </a:lnTo>
                  <a:lnTo>
                    <a:pt x="60960" y="1889760"/>
                  </a:lnTo>
                  <a:lnTo>
                    <a:pt x="50292" y="1889760"/>
                  </a:lnTo>
                  <a:lnTo>
                    <a:pt x="41148" y="1877568"/>
                  </a:lnTo>
                  <a:lnTo>
                    <a:pt x="35052" y="1877568"/>
                  </a:lnTo>
                  <a:lnTo>
                    <a:pt x="35052" y="1871472"/>
                  </a:lnTo>
                  <a:lnTo>
                    <a:pt x="30480" y="1871472"/>
                  </a:lnTo>
                  <a:lnTo>
                    <a:pt x="24384" y="1866900"/>
                  </a:lnTo>
                  <a:lnTo>
                    <a:pt x="19812" y="1860804"/>
                  </a:lnTo>
                  <a:lnTo>
                    <a:pt x="19812" y="1854708"/>
                  </a:lnTo>
                  <a:lnTo>
                    <a:pt x="15240" y="1854708"/>
                  </a:lnTo>
                  <a:lnTo>
                    <a:pt x="15240" y="1848612"/>
                  </a:lnTo>
                  <a:lnTo>
                    <a:pt x="9144" y="1842516"/>
                  </a:lnTo>
                  <a:lnTo>
                    <a:pt x="9144" y="1836420"/>
                  </a:lnTo>
                  <a:lnTo>
                    <a:pt x="4572" y="1830324"/>
                  </a:lnTo>
                  <a:lnTo>
                    <a:pt x="4572" y="1818132"/>
                  </a:lnTo>
                  <a:lnTo>
                    <a:pt x="0" y="1813560"/>
                  </a:lnTo>
                  <a:lnTo>
                    <a:pt x="0" y="83820"/>
                  </a:lnTo>
                  <a:lnTo>
                    <a:pt x="4572" y="77724"/>
                  </a:lnTo>
                  <a:lnTo>
                    <a:pt x="4572" y="65532"/>
                  </a:lnTo>
                  <a:lnTo>
                    <a:pt x="9144" y="59436"/>
                  </a:lnTo>
                  <a:lnTo>
                    <a:pt x="9144" y="53340"/>
                  </a:lnTo>
                  <a:lnTo>
                    <a:pt x="15240" y="47244"/>
                  </a:lnTo>
                  <a:lnTo>
                    <a:pt x="15240" y="41148"/>
                  </a:lnTo>
                  <a:lnTo>
                    <a:pt x="19812" y="41148"/>
                  </a:lnTo>
                  <a:lnTo>
                    <a:pt x="19812" y="35052"/>
                  </a:lnTo>
                  <a:lnTo>
                    <a:pt x="30480" y="24384"/>
                  </a:lnTo>
                  <a:lnTo>
                    <a:pt x="35052" y="24384"/>
                  </a:lnTo>
                  <a:lnTo>
                    <a:pt x="35052" y="18288"/>
                  </a:lnTo>
                  <a:lnTo>
                    <a:pt x="41148" y="18288"/>
                  </a:lnTo>
                  <a:lnTo>
                    <a:pt x="50292" y="6096"/>
                  </a:lnTo>
                  <a:lnTo>
                    <a:pt x="60960" y="6096"/>
                  </a:lnTo>
                  <a:lnTo>
                    <a:pt x="60960" y="0"/>
                  </a:lnTo>
                  <a:close/>
                </a:path>
              </a:pathLst>
            </a:custGeom>
            <a:ln w="0" cap="flat">
              <a:miter lim="127000"/>
            </a:ln>
          </p:spPr>
          <p:style>
            <a:lnRef idx="0">
              <a:srgbClr val="000000">
                <a:alpha val="0"/>
              </a:srgbClr>
            </a:lnRef>
            <a:fillRef idx="1">
              <a:srgbClr val="464647"/>
            </a:fillRef>
            <a:effectRef idx="0">
              <a:scrgbClr r="0" g="0" b="0"/>
            </a:effectRef>
            <a:fontRef idx="none"/>
          </p:style>
          <p:txBody>
            <a:bodyPr/>
            <a:lstStyle/>
            <a:p>
              <a:endParaRPr lang="en-US" dirty="0"/>
            </a:p>
          </p:txBody>
        </p:sp>
        <p:sp>
          <p:nvSpPr>
            <p:cNvPr id="33" name="Shape 35">
              <a:extLst>
                <a:ext uri="{FF2B5EF4-FFF2-40B4-BE49-F238E27FC236}">
                  <a16:creationId xmlns:a16="http://schemas.microsoft.com/office/drawing/2014/main" id="{B47450A7-DD19-4A0A-8E0C-B8AF7DE8DBE9}"/>
                </a:ext>
              </a:extLst>
            </p:cNvPr>
            <p:cNvSpPr/>
            <p:nvPr/>
          </p:nvSpPr>
          <p:spPr>
            <a:xfrm>
              <a:off x="112776" y="1972056"/>
              <a:ext cx="6096" cy="6096"/>
            </a:xfrm>
            <a:custGeom>
              <a:avLst/>
              <a:gdLst/>
              <a:ahLst/>
              <a:cxnLst/>
              <a:rect l="0" t="0" r="0" b="0"/>
              <a:pathLst>
                <a:path w="6096" h="6096">
                  <a:moveTo>
                    <a:pt x="0" y="0"/>
                  </a:moveTo>
                  <a:lnTo>
                    <a:pt x="6096" y="0"/>
                  </a:lnTo>
                  <a:lnTo>
                    <a:pt x="0" y="6096"/>
                  </a:ln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4" name="Shape 36">
              <a:extLst>
                <a:ext uri="{FF2B5EF4-FFF2-40B4-BE49-F238E27FC236}">
                  <a16:creationId xmlns:a16="http://schemas.microsoft.com/office/drawing/2014/main" id="{2B2CA28B-FB32-4D9A-9FDE-B752B734F33F}"/>
                </a:ext>
              </a:extLst>
            </p:cNvPr>
            <p:cNvSpPr/>
            <p:nvPr/>
          </p:nvSpPr>
          <p:spPr>
            <a:xfrm>
              <a:off x="112776" y="1967484"/>
              <a:ext cx="1600200" cy="35052"/>
            </a:xfrm>
            <a:custGeom>
              <a:avLst/>
              <a:gdLst/>
              <a:ahLst/>
              <a:cxnLst/>
              <a:rect l="0" t="0" r="0" b="0"/>
              <a:pathLst>
                <a:path w="1600200" h="35052">
                  <a:moveTo>
                    <a:pt x="10668" y="0"/>
                  </a:moveTo>
                  <a:lnTo>
                    <a:pt x="10668" y="4572"/>
                  </a:lnTo>
                  <a:lnTo>
                    <a:pt x="16764" y="4572"/>
                  </a:lnTo>
                  <a:lnTo>
                    <a:pt x="16764" y="10668"/>
                  </a:lnTo>
                  <a:lnTo>
                    <a:pt x="21336" y="10668"/>
                  </a:lnTo>
                  <a:lnTo>
                    <a:pt x="25908" y="16764"/>
                  </a:lnTo>
                  <a:lnTo>
                    <a:pt x="32004" y="16764"/>
                  </a:lnTo>
                  <a:lnTo>
                    <a:pt x="36576" y="22860"/>
                  </a:lnTo>
                  <a:lnTo>
                    <a:pt x="42672" y="22860"/>
                  </a:lnTo>
                  <a:lnTo>
                    <a:pt x="47244" y="22860"/>
                  </a:lnTo>
                  <a:lnTo>
                    <a:pt x="51816" y="22860"/>
                  </a:lnTo>
                  <a:lnTo>
                    <a:pt x="57912" y="22860"/>
                  </a:lnTo>
                  <a:lnTo>
                    <a:pt x="62484" y="22860"/>
                  </a:lnTo>
                  <a:lnTo>
                    <a:pt x="1537716" y="22860"/>
                  </a:lnTo>
                  <a:lnTo>
                    <a:pt x="1542288" y="22860"/>
                  </a:lnTo>
                  <a:lnTo>
                    <a:pt x="1548384" y="22860"/>
                  </a:lnTo>
                  <a:lnTo>
                    <a:pt x="1552956" y="22860"/>
                  </a:lnTo>
                  <a:lnTo>
                    <a:pt x="1559052" y="22860"/>
                  </a:lnTo>
                  <a:lnTo>
                    <a:pt x="1563624" y="22860"/>
                  </a:lnTo>
                  <a:lnTo>
                    <a:pt x="1568196" y="16764"/>
                  </a:lnTo>
                  <a:lnTo>
                    <a:pt x="1574292" y="16764"/>
                  </a:lnTo>
                  <a:lnTo>
                    <a:pt x="1578864" y="10668"/>
                  </a:lnTo>
                  <a:lnTo>
                    <a:pt x="1583436" y="10668"/>
                  </a:lnTo>
                  <a:lnTo>
                    <a:pt x="1583436" y="4572"/>
                  </a:lnTo>
                  <a:lnTo>
                    <a:pt x="1589532" y="4572"/>
                  </a:lnTo>
                  <a:lnTo>
                    <a:pt x="1589532" y="0"/>
                  </a:lnTo>
                  <a:lnTo>
                    <a:pt x="1594104" y="4572"/>
                  </a:lnTo>
                  <a:lnTo>
                    <a:pt x="1600200" y="4572"/>
                  </a:lnTo>
                  <a:lnTo>
                    <a:pt x="1600200" y="10668"/>
                  </a:lnTo>
                  <a:lnTo>
                    <a:pt x="1594104" y="10668"/>
                  </a:lnTo>
                  <a:lnTo>
                    <a:pt x="1589532" y="16764"/>
                  </a:lnTo>
                  <a:lnTo>
                    <a:pt x="1583436" y="22860"/>
                  </a:lnTo>
                  <a:lnTo>
                    <a:pt x="1578864" y="22860"/>
                  </a:lnTo>
                  <a:lnTo>
                    <a:pt x="1574292" y="22860"/>
                  </a:lnTo>
                  <a:lnTo>
                    <a:pt x="1568196" y="28956"/>
                  </a:lnTo>
                  <a:lnTo>
                    <a:pt x="1563624" y="28956"/>
                  </a:lnTo>
                  <a:lnTo>
                    <a:pt x="1559052" y="35052"/>
                  </a:lnTo>
                  <a:lnTo>
                    <a:pt x="1552956" y="35052"/>
                  </a:lnTo>
                  <a:lnTo>
                    <a:pt x="1548384" y="35052"/>
                  </a:lnTo>
                  <a:lnTo>
                    <a:pt x="1542288" y="35052"/>
                  </a:lnTo>
                  <a:lnTo>
                    <a:pt x="1537716" y="35052"/>
                  </a:lnTo>
                  <a:lnTo>
                    <a:pt x="62484" y="35052"/>
                  </a:lnTo>
                  <a:lnTo>
                    <a:pt x="57912" y="35052"/>
                  </a:lnTo>
                  <a:lnTo>
                    <a:pt x="51816" y="35052"/>
                  </a:lnTo>
                  <a:lnTo>
                    <a:pt x="47244" y="35052"/>
                  </a:lnTo>
                  <a:lnTo>
                    <a:pt x="42672" y="35052"/>
                  </a:lnTo>
                  <a:lnTo>
                    <a:pt x="36576" y="28956"/>
                  </a:lnTo>
                  <a:lnTo>
                    <a:pt x="32004" y="28956"/>
                  </a:lnTo>
                  <a:lnTo>
                    <a:pt x="25908" y="22860"/>
                  </a:lnTo>
                  <a:lnTo>
                    <a:pt x="21336" y="22860"/>
                  </a:lnTo>
                  <a:lnTo>
                    <a:pt x="16764" y="22860"/>
                  </a:lnTo>
                  <a:lnTo>
                    <a:pt x="10668" y="16764"/>
                  </a:lnTo>
                  <a:lnTo>
                    <a:pt x="6096" y="10668"/>
                  </a:lnTo>
                  <a:lnTo>
                    <a:pt x="0" y="10668"/>
                  </a:lnTo>
                  <a:lnTo>
                    <a:pt x="10668"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5" name="Shape 37">
              <a:extLst>
                <a:ext uri="{FF2B5EF4-FFF2-40B4-BE49-F238E27FC236}">
                  <a16:creationId xmlns:a16="http://schemas.microsoft.com/office/drawing/2014/main" id="{5FE75BFA-6221-48E0-AB2A-6C50874FFDEE}"/>
                </a:ext>
              </a:extLst>
            </p:cNvPr>
            <p:cNvSpPr/>
            <p:nvPr/>
          </p:nvSpPr>
          <p:spPr>
            <a:xfrm>
              <a:off x="82296" y="94488"/>
              <a:ext cx="1661160" cy="1877568"/>
            </a:xfrm>
            <a:custGeom>
              <a:avLst/>
              <a:gdLst/>
              <a:ahLst/>
              <a:cxnLst/>
              <a:rect l="0" t="0" r="0" b="0"/>
              <a:pathLst>
                <a:path w="1661160" h="1877568">
                  <a:moveTo>
                    <a:pt x="73152" y="0"/>
                  </a:moveTo>
                  <a:lnTo>
                    <a:pt x="77724" y="0"/>
                  </a:lnTo>
                  <a:lnTo>
                    <a:pt x="82296" y="0"/>
                  </a:lnTo>
                  <a:lnTo>
                    <a:pt x="88392" y="0"/>
                  </a:lnTo>
                  <a:lnTo>
                    <a:pt x="92964" y="0"/>
                  </a:lnTo>
                  <a:lnTo>
                    <a:pt x="1568196" y="0"/>
                  </a:lnTo>
                  <a:lnTo>
                    <a:pt x="1572768" y="0"/>
                  </a:lnTo>
                  <a:lnTo>
                    <a:pt x="1578864" y="0"/>
                  </a:lnTo>
                  <a:lnTo>
                    <a:pt x="1583436" y="0"/>
                  </a:lnTo>
                  <a:lnTo>
                    <a:pt x="1589532" y="0"/>
                  </a:lnTo>
                  <a:lnTo>
                    <a:pt x="1594104" y="6096"/>
                  </a:lnTo>
                  <a:lnTo>
                    <a:pt x="1598676" y="6096"/>
                  </a:lnTo>
                  <a:lnTo>
                    <a:pt x="1604772" y="12192"/>
                  </a:lnTo>
                  <a:lnTo>
                    <a:pt x="1609344" y="12192"/>
                  </a:lnTo>
                  <a:lnTo>
                    <a:pt x="1613916" y="12192"/>
                  </a:lnTo>
                  <a:lnTo>
                    <a:pt x="1620012" y="18288"/>
                  </a:lnTo>
                  <a:lnTo>
                    <a:pt x="1624584" y="24384"/>
                  </a:lnTo>
                  <a:lnTo>
                    <a:pt x="1630680" y="30480"/>
                  </a:lnTo>
                  <a:lnTo>
                    <a:pt x="1635252" y="36576"/>
                  </a:lnTo>
                  <a:lnTo>
                    <a:pt x="1635252" y="41148"/>
                  </a:lnTo>
                  <a:lnTo>
                    <a:pt x="1639824" y="41148"/>
                  </a:lnTo>
                  <a:lnTo>
                    <a:pt x="1645920" y="47244"/>
                  </a:lnTo>
                  <a:lnTo>
                    <a:pt x="1645920" y="53340"/>
                  </a:lnTo>
                  <a:lnTo>
                    <a:pt x="1645920" y="59436"/>
                  </a:lnTo>
                  <a:lnTo>
                    <a:pt x="1650492" y="59436"/>
                  </a:lnTo>
                  <a:lnTo>
                    <a:pt x="1650492" y="65532"/>
                  </a:lnTo>
                  <a:lnTo>
                    <a:pt x="1656588" y="71628"/>
                  </a:lnTo>
                  <a:lnTo>
                    <a:pt x="1656588" y="77724"/>
                  </a:lnTo>
                  <a:lnTo>
                    <a:pt x="1656588" y="83820"/>
                  </a:lnTo>
                  <a:lnTo>
                    <a:pt x="1656588" y="89916"/>
                  </a:lnTo>
                  <a:lnTo>
                    <a:pt x="1661160" y="89916"/>
                  </a:lnTo>
                  <a:lnTo>
                    <a:pt x="1661160" y="94488"/>
                  </a:lnTo>
                  <a:lnTo>
                    <a:pt x="1661160" y="100584"/>
                  </a:lnTo>
                  <a:lnTo>
                    <a:pt x="1661160" y="106680"/>
                  </a:lnTo>
                  <a:lnTo>
                    <a:pt x="1661160" y="112776"/>
                  </a:lnTo>
                  <a:lnTo>
                    <a:pt x="1661160" y="112776"/>
                  </a:lnTo>
                  <a:lnTo>
                    <a:pt x="1661160" y="118872"/>
                  </a:lnTo>
                  <a:lnTo>
                    <a:pt x="1661160" y="1789176"/>
                  </a:lnTo>
                  <a:lnTo>
                    <a:pt x="1661160" y="1789177"/>
                  </a:lnTo>
                  <a:lnTo>
                    <a:pt x="1661160" y="1795272"/>
                  </a:lnTo>
                  <a:lnTo>
                    <a:pt x="1661160" y="1801368"/>
                  </a:lnTo>
                  <a:lnTo>
                    <a:pt x="1661160" y="1807464"/>
                  </a:lnTo>
                  <a:lnTo>
                    <a:pt x="1661160" y="1813560"/>
                  </a:lnTo>
                  <a:lnTo>
                    <a:pt x="1661160" y="1819656"/>
                  </a:lnTo>
                  <a:lnTo>
                    <a:pt x="1656588" y="1819656"/>
                  </a:lnTo>
                  <a:lnTo>
                    <a:pt x="1656588" y="1824228"/>
                  </a:lnTo>
                  <a:lnTo>
                    <a:pt x="1656588" y="1830324"/>
                  </a:lnTo>
                  <a:lnTo>
                    <a:pt x="1656588" y="1836420"/>
                  </a:lnTo>
                  <a:lnTo>
                    <a:pt x="1650492" y="1842516"/>
                  </a:lnTo>
                  <a:lnTo>
                    <a:pt x="1650492" y="1848612"/>
                  </a:lnTo>
                  <a:lnTo>
                    <a:pt x="1645920" y="1848612"/>
                  </a:lnTo>
                  <a:lnTo>
                    <a:pt x="1645920" y="1854708"/>
                  </a:lnTo>
                  <a:lnTo>
                    <a:pt x="1645920" y="1860804"/>
                  </a:lnTo>
                  <a:lnTo>
                    <a:pt x="1639824" y="1866900"/>
                  </a:lnTo>
                  <a:lnTo>
                    <a:pt x="1635252" y="1866900"/>
                  </a:lnTo>
                  <a:lnTo>
                    <a:pt x="1635252" y="1872996"/>
                  </a:lnTo>
                  <a:lnTo>
                    <a:pt x="1630680" y="1877568"/>
                  </a:lnTo>
                  <a:lnTo>
                    <a:pt x="1620012" y="1872996"/>
                  </a:lnTo>
                  <a:lnTo>
                    <a:pt x="1624584" y="1872996"/>
                  </a:lnTo>
                  <a:lnTo>
                    <a:pt x="1630680" y="1866900"/>
                  </a:lnTo>
                  <a:lnTo>
                    <a:pt x="1630680" y="1860804"/>
                  </a:lnTo>
                  <a:lnTo>
                    <a:pt x="1635252" y="1860804"/>
                  </a:lnTo>
                  <a:lnTo>
                    <a:pt x="1635252" y="1854708"/>
                  </a:lnTo>
                  <a:lnTo>
                    <a:pt x="1639824" y="1848612"/>
                  </a:lnTo>
                  <a:lnTo>
                    <a:pt x="1639824" y="1842516"/>
                  </a:lnTo>
                  <a:lnTo>
                    <a:pt x="1645920" y="1836420"/>
                  </a:lnTo>
                  <a:lnTo>
                    <a:pt x="1645920" y="1830324"/>
                  </a:lnTo>
                  <a:lnTo>
                    <a:pt x="1645920" y="1824228"/>
                  </a:lnTo>
                  <a:lnTo>
                    <a:pt x="1650492" y="1824228"/>
                  </a:lnTo>
                  <a:lnTo>
                    <a:pt x="1650492" y="1819656"/>
                  </a:lnTo>
                  <a:lnTo>
                    <a:pt x="1650492" y="1813560"/>
                  </a:lnTo>
                  <a:lnTo>
                    <a:pt x="1650492" y="1807464"/>
                  </a:lnTo>
                  <a:lnTo>
                    <a:pt x="1650492" y="1801368"/>
                  </a:lnTo>
                  <a:lnTo>
                    <a:pt x="1650492" y="1795272"/>
                  </a:lnTo>
                  <a:lnTo>
                    <a:pt x="1650492" y="1789177"/>
                  </a:lnTo>
                  <a:lnTo>
                    <a:pt x="1650492" y="1789176"/>
                  </a:lnTo>
                  <a:lnTo>
                    <a:pt x="1650492" y="118872"/>
                  </a:lnTo>
                  <a:lnTo>
                    <a:pt x="1650492" y="112776"/>
                  </a:lnTo>
                  <a:lnTo>
                    <a:pt x="1650492" y="112776"/>
                  </a:lnTo>
                  <a:lnTo>
                    <a:pt x="1650492" y="106680"/>
                  </a:lnTo>
                  <a:lnTo>
                    <a:pt x="1650492" y="100584"/>
                  </a:lnTo>
                  <a:lnTo>
                    <a:pt x="1650492" y="94488"/>
                  </a:lnTo>
                  <a:lnTo>
                    <a:pt x="1650492" y="89916"/>
                  </a:lnTo>
                  <a:lnTo>
                    <a:pt x="1650492" y="83820"/>
                  </a:lnTo>
                  <a:lnTo>
                    <a:pt x="1645920" y="83820"/>
                  </a:lnTo>
                  <a:lnTo>
                    <a:pt x="1645920" y="77724"/>
                  </a:lnTo>
                  <a:lnTo>
                    <a:pt x="1645920" y="71628"/>
                  </a:lnTo>
                  <a:lnTo>
                    <a:pt x="1639824" y="65532"/>
                  </a:lnTo>
                  <a:lnTo>
                    <a:pt x="1639824" y="59436"/>
                  </a:lnTo>
                  <a:lnTo>
                    <a:pt x="1635252" y="53340"/>
                  </a:lnTo>
                  <a:lnTo>
                    <a:pt x="1635252" y="47244"/>
                  </a:lnTo>
                  <a:lnTo>
                    <a:pt x="1630680" y="47244"/>
                  </a:lnTo>
                  <a:lnTo>
                    <a:pt x="1630680" y="41148"/>
                  </a:lnTo>
                  <a:lnTo>
                    <a:pt x="1624584" y="36576"/>
                  </a:lnTo>
                  <a:lnTo>
                    <a:pt x="1620012" y="36576"/>
                  </a:lnTo>
                  <a:lnTo>
                    <a:pt x="1620012" y="30480"/>
                  </a:lnTo>
                  <a:lnTo>
                    <a:pt x="1613916" y="30480"/>
                  </a:lnTo>
                  <a:lnTo>
                    <a:pt x="1613916" y="24384"/>
                  </a:lnTo>
                  <a:lnTo>
                    <a:pt x="1609344" y="24384"/>
                  </a:lnTo>
                  <a:lnTo>
                    <a:pt x="1604772" y="18288"/>
                  </a:lnTo>
                  <a:lnTo>
                    <a:pt x="1598676" y="18288"/>
                  </a:lnTo>
                  <a:lnTo>
                    <a:pt x="1594104" y="12192"/>
                  </a:lnTo>
                  <a:lnTo>
                    <a:pt x="1589532" y="12192"/>
                  </a:lnTo>
                  <a:lnTo>
                    <a:pt x="1583436" y="12192"/>
                  </a:lnTo>
                  <a:lnTo>
                    <a:pt x="1583436" y="12192"/>
                  </a:lnTo>
                  <a:lnTo>
                    <a:pt x="1583436" y="12192"/>
                  </a:lnTo>
                  <a:lnTo>
                    <a:pt x="1578864" y="12192"/>
                  </a:lnTo>
                  <a:lnTo>
                    <a:pt x="1572768" y="12192"/>
                  </a:lnTo>
                  <a:lnTo>
                    <a:pt x="1568196" y="12192"/>
                  </a:lnTo>
                  <a:lnTo>
                    <a:pt x="92964" y="12192"/>
                  </a:lnTo>
                  <a:lnTo>
                    <a:pt x="88392" y="12192"/>
                  </a:lnTo>
                  <a:lnTo>
                    <a:pt x="82296" y="12192"/>
                  </a:lnTo>
                  <a:lnTo>
                    <a:pt x="77724" y="12192"/>
                  </a:lnTo>
                  <a:lnTo>
                    <a:pt x="77724" y="12192"/>
                  </a:lnTo>
                  <a:lnTo>
                    <a:pt x="77724" y="12192"/>
                  </a:lnTo>
                  <a:lnTo>
                    <a:pt x="73152" y="12192"/>
                  </a:lnTo>
                  <a:lnTo>
                    <a:pt x="67056" y="12192"/>
                  </a:lnTo>
                  <a:lnTo>
                    <a:pt x="62484" y="18288"/>
                  </a:lnTo>
                  <a:lnTo>
                    <a:pt x="56388" y="18288"/>
                  </a:lnTo>
                  <a:lnTo>
                    <a:pt x="51816" y="24384"/>
                  </a:lnTo>
                  <a:lnTo>
                    <a:pt x="47244" y="24384"/>
                  </a:lnTo>
                  <a:lnTo>
                    <a:pt x="47244" y="30480"/>
                  </a:lnTo>
                  <a:lnTo>
                    <a:pt x="41148" y="30480"/>
                  </a:lnTo>
                  <a:lnTo>
                    <a:pt x="41148" y="36576"/>
                  </a:lnTo>
                  <a:lnTo>
                    <a:pt x="36576" y="36576"/>
                  </a:lnTo>
                  <a:lnTo>
                    <a:pt x="30480" y="41148"/>
                  </a:lnTo>
                  <a:lnTo>
                    <a:pt x="30480" y="47244"/>
                  </a:lnTo>
                  <a:lnTo>
                    <a:pt x="25908" y="47244"/>
                  </a:lnTo>
                  <a:lnTo>
                    <a:pt x="25908" y="53340"/>
                  </a:lnTo>
                  <a:lnTo>
                    <a:pt x="21336" y="59436"/>
                  </a:lnTo>
                  <a:lnTo>
                    <a:pt x="21336" y="65532"/>
                  </a:lnTo>
                  <a:lnTo>
                    <a:pt x="15240" y="71628"/>
                  </a:lnTo>
                  <a:lnTo>
                    <a:pt x="15240" y="77724"/>
                  </a:lnTo>
                  <a:lnTo>
                    <a:pt x="15240" y="83820"/>
                  </a:lnTo>
                  <a:lnTo>
                    <a:pt x="10668" y="83820"/>
                  </a:lnTo>
                  <a:lnTo>
                    <a:pt x="10668" y="89916"/>
                  </a:lnTo>
                  <a:lnTo>
                    <a:pt x="10668" y="94488"/>
                  </a:lnTo>
                  <a:lnTo>
                    <a:pt x="10668" y="100584"/>
                  </a:lnTo>
                  <a:lnTo>
                    <a:pt x="10668" y="106680"/>
                  </a:lnTo>
                  <a:lnTo>
                    <a:pt x="10668" y="112776"/>
                  </a:lnTo>
                  <a:lnTo>
                    <a:pt x="10668" y="112776"/>
                  </a:lnTo>
                  <a:lnTo>
                    <a:pt x="10668" y="118872"/>
                  </a:lnTo>
                  <a:lnTo>
                    <a:pt x="10668" y="1789176"/>
                  </a:lnTo>
                  <a:lnTo>
                    <a:pt x="10668" y="1789177"/>
                  </a:lnTo>
                  <a:lnTo>
                    <a:pt x="10668" y="1795272"/>
                  </a:lnTo>
                  <a:lnTo>
                    <a:pt x="10668" y="1801368"/>
                  </a:lnTo>
                  <a:lnTo>
                    <a:pt x="10668" y="1807464"/>
                  </a:lnTo>
                  <a:lnTo>
                    <a:pt x="10668" y="1813560"/>
                  </a:lnTo>
                  <a:lnTo>
                    <a:pt x="10668" y="1819656"/>
                  </a:lnTo>
                  <a:lnTo>
                    <a:pt x="10668" y="1824228"/>
                  </a:lnTo>
                  <a:lnTo>
                    <a:pt x="15240" y="1824228"/>
                  </a:lnTo>
                  <a:lnTo>
                    <a:pt x="15240" y="1830324"/>
                  </a:lnTo>
                  <a:lnTo>
                    <a:pt x="15240" y="1836420"/>
                  </a:lnTo>
                  <a:lnTo>
                    <a:pt x="21336" y="1842516"/>
                  </a:lnTo>
                  <a:lnTo>
                    <a:pt x="21336" y="1848612"/>
                  </a:lnTo>
                  <a:lnTo>
                    <a:pt x="25908" y="1854708"/>
                  </a:lnTo>
                  <a:lnTo>
                    <a:pt x="25908" y="1860804"/>
                  </a:lnTo>
                  <a:lnTo>
                    <a:pt x="30480" y="1860804"/>
                  </a:lnTo>
                  <a:lnTo>
                    <a:pt x="30480" y="1866900"/>
                  </a:lnTo>
                  <a:lnTo>
                    <a:pt x="36576" y="1872996"/>
                  </a:lnTo>
                  <a:lnTo>
                    <a:pt x="41148" y="1872996"/>
                  </a:lnTo>
                  <a:lnTo>
                    <a:pt x="30480" y="1877568"/>
                  </a:lnTo>
                  <a:lnTo>
                    <a:pt x="25908" y="1872996"/>
                  </a:lnTo>
                  <a:lnTo>
                    <a:pt x="25908" y="1866900"/>
                  </a:lnTo>
                  <a:lnTo>
                    <a:pt x="21336" y="1866900"/>
                  </a:lnTo>
                  <a:lnTo>
                    <a:pt x="15240" y="1860804"/>
                  </a:lnTo>
                  <a:lnTo>
                    <a:pt x="15240" y="1854708"/>
                  </a:lnTo>
                  <a:lnTo>
                    <a:pt x="15240" y="1848612"/>
                  </a:lnTo>
                  <a:lnTo>
                    <a:pt x="10668" y="1848612"/>
                  </a:lnTo>
                  <a:lnTo>
                    <a:pt x="10668" y="1842516"/>
                  </a:lnTo>
                  <a:lnTo>
                    <a:pt x="6096" y="1836420"/>
                  </a:lnTo>
                  <a:lnTo>
                    <a:pt x="6096" y="1830324"/>
                  </a:lnTo>
                  <a:lnTo>
                    <a:pt x="6096" y="1824228"/>
                  </a:lnTo>
                  <a:lnTo>
                    <a:pt x="0" y="1819656"/>
                  </a:lnTo>
                  <a:lnTo>
                    <a:pt x="0" y="1813560"/>
                  </a:lnTo>
                  <a:lnTo>
                    <a:pt x="0" y="1807464"/>
                  </a:lnTo>
                  <a:lnTo>
                    <a:pt x="0" y="1801368"/>
                  </a:lnTo>
                  <a:lnTo>
                    <a:pt x="0" y="1795272"/>
                  </a:lnTo>
                  <a:lnTo>
                    <a:pt x="0" y="1789177"/>
                  </a:lnTo>
                  <a:lnTo>
                    <a:pt x="0" y="1789176"/>
                  </a:lnTo>
                  <a:lnTo>
                    <a:pt x="0" y="118872"/>
                  </a:lnTo>
                  <a:lnTo>
                    <a:pt x="0" y="112776"/>
                  </a:lnTo>
                  <a:lnTo>
                    <a:pt x="0" y="112776"/>
                  </a:lnTo>
                  <a:lnTo>
                    <a:pt x="0" y="106680"/>
                  </a:lnTo>
                  <a:lnTo>
                    <a:pt x="0" y="100584"/>
                  </a:lnTo>
                  <a:lnTo>
                    <a:pt x="0" y="94488"/>
                  </a:lnTo>
                  <a:lnTo>
                    <a:pt x="0" y="89916"/>
                  </a:lnTo>
                  <a:lnTo>
                    <a:pt x="6096" y="83820"/>
                  </a:lnTo>
                  <a:lnTo>
                    <a:pt x="6096" y="77724"/>
                  </a:lnTo>
                  <a:lnTo>
                    <a:pt x="6096" y="71628"/>
                  </a:lnTo>
                  <a:lnTo>
                    <a:pt x="10668" y="65532"/>
                  </a:lnTo>
                  <a:lnTo>
                    <a:pt x="10668" y="59436"/>
                  </a:lnTo>
                  <a:lnTo>
                    <a:pt x="15240" y="59436"/>
                  </a:lnTo>
                  <a:lnTo>
                    <a:pt x="15240" y="53340"/>
                  </a:lnTo>
                  <a:lnTo>
                    <a:pt x="15240" y="47244"/>
                  </a:lnTo>
                  <a:lnTo>
                    <a:pt x="21336" y="41148"/>
                  </a:lnTo>
                  <a:lnTo>
                    <a:pt x="25908" y="41148"/>
                  </a:lnTo>
                  <a:lnTo>
                    <a:pt x="25908" y="36576"/>
                  </a:lnTo>
                  <a:lnTo>
                    <a:pt x="30480" y="30480"/>
                  </a:lnTo>
                  <a:lnTo>
                    <a:pt x="36576" y="24384"/>
                  </a:lnTo>
                  <a:lnTo>
                    <a:pt x="41148" y="18288"/>
                  </a:lnTo>
                  <a:lnTo>
                    <a:pt x="47244" y="12192"/>
                  </a:lnTo>
                  <a:lnTo>
                    <a:pt x="51816" y="12192"/>
                  </a:lnTo>
                  <a:lnTo>
                    <a:pt x="56388" y="12192"/>
                  </a:lnTo>
                  <a:lnTo>
                    <a:pt x="62484" y="6096"/>
                  </a:lnTo>
                  <a:lnTo>
                    <a:pt x="67056" y="6096"/>
                  </a:lnTo>
                  <a:lnTo>
                    <a:pt x="73152"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6" name="Shape 18136">
              <a:extLst>
                <a:ext uri="{FF2B5EF4-FFF2-40B4-BE49-F238E27FC236}">
                  <a16:creationId xmlns:a16="http://schemas.microsoft.com/office/drawing/2014/main" id="{21526696-D09A-4E74-911E-A7DEE7C72FF2}"/>
                </a:ext>
              </a:extLst>
            </p:cNvPr>
            <p:cNvSpPr/>
            <p:nvPr/>
          </p:nvSpPr>
          <p:spPr>
            <a:xfrm>
              <a:off x="592836" y="100584"/>
              <a:ext cx="640080" cy="307848"/>
            </a:xfrm>
            <a:custGeom>
              <a:avLst/>
              <a:gdLst/>
              <a:ahLst/>
              <a:cxnLst/>
              <a:rect l="0" t="0" r="0" b="0"/>
              <a:pathLst>
                <a:path w="640080" h="307848">
                  <a:moveTo>
                    <a:pt x="0" y="0"/>
                  </a:moveTo>
                  <a:lnTo>
                    <a:pt x="640080" y="0"/>
                  </a:lnTo>
                  <a:lnTo>
                    <a:pt x="640080" y="307848"/>
                  </a:lnTo>
                  <a:lnTo>
                    <a:pt x="0" y="307848"/>
                  </a:lnTo>
                  <a:lnTo>
                    <a:pt x="0" y="0"/>
                  </a:lnTo>
                </a:path>
              </a:pathLst>
            </a:custGeom>
            <a:ln w="0" cap="flat">
              <a:miter lim="127000"/>
            </a:ln>
          </p:spPr>
          <p:style>
            <a:lnRef idx="0">
              <a:srgbClr val="000000">
                <a:alpha val="0"/>
              </a:srgbClr>
            </a:lnRef>
            <a:fillRef idx="1">
              <a:srgbClr val="ADD170"/>
            </a:fillRef>
            <a:effectRef idx="0">
              <a:scrgbClr r="0" g="0" b="0"/>
            </a:effectRef>
            <a:fontRef idx="none"/>
          </p:style>
          <p:txBody>
            <a:bodyPr/>
            <a:lstStyle/>
            <a:p>
              <a:endParaRPr lang="en-US" dirty="0"/>
            </a:p>
          </p:txBody>
        </p:sp>
        <p:sp>
          <p:nvSpPr>
            <p:cNvPr id="37" name="Shape 39">
              <a:extLst>
                <a:ext uri="{FF2B5EF4-FFF2-40B4-BE49-F238E27FC236}">
                  <a16:creationId xmlns:a16="http://schemas.microsoft.com/office/drawing/2014/main" id="{D8DA01DD-2EB3-4715-8E1A-B67CFBD2E4CE}"/>
                </a:ext>
              </a:extLst>
            </p:cNvPr>
            <p:cNvSpPr/>
            <p:nvPr/>
          </p:nvSpPr>
          <p:spPr>
            <a:xfrm>
              <a:off x="588264" y="94488"/>
              <a:ext cx="324612" cy="320040"/>
            </a:xfrm>
            <a:custGeom>
              <a:avLst/>
              <a:gdLst/>
              <a:ahLst/>
              <a:cxnLst/>
              <a:rect l="0" t="0" r="0" b="0"/>
              <a:pathLst>
                <a:path w="324612" h="320040">
                  <a:moveTo>
                    <a:pt x="4572" y="0"/>
                  </a:moveTo>
                  <a:lnTo>
                    <a:pt x="324612" y="0"/>
                  </a:lnTo>
                  <a:lnTo>
                    <a:pt x="324612" y="12192"/>
                  </a:lnTo>
                  <a:lnTo>
                    <a:pt x="10668" y="12192"/>
                  </a:lnTo>
                  <a:lnTo>
                    <a:pt x="10668" y="307848"/>
                  </a:lnTo>
                  <a:lnTo>
                    <a:pt x="324612" y="307848"/>
                  </a:lnTo>
                  <a:lnTo>
                    <a:pt x="324612" y="320040"/>
                  </a:lnTo>
                  <a:lnTo>
                    <a:pt x="4572" y="320040"/>
                  </a:lnTo>
                  <a:lnTo>
                    <a:pt x="0" y="320040"/>
                  </a:lnTo>
                  <a:lnTo>
                    <a:pt x="0" y="313944"/>
                  </a:lnTo>
                  <a:lnTo>
                    <a:pt x="0" y="6096"/>
                  </a:lnTo>
                  <a:lnTo>
                    <a:pt x="4572" y="6096"/>
                  </a:lnTo>
                  <a:lnTo>
                    <a:pt x="4572"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8" name="Shape 40">
              <a:extLst>
                <a:ext uri="{FF2B5EF4-FFF2-40B4-BE49-F238E27FC236}">
                  <a16:creationId xmlns:a16="http://schemas.microsoft.com/office/drawing/2014/main" id="{58D37654-5847-42A7-B691-5B8F6EE26AA7}"/>
                </a:ext>
              </a:extLst>
            </p:cNvPr>
            <p:cNvSpPr/>
            <p:nvPr/>
          </p:nvSpPr>
          <p:spPr>
            <a:xfrm>
              <a:off x="912876" y="94488"/>
              <a:ext cx="324612" cy="320040"/>
            </a:xfrm>
            <a:custGeom>
              <a:avLst/>
              <a:gdLst/>
              <a:ahLst/>
              <a:cxnLst/>
              <a:rect l="0" t="0" r="0" b="0"/>
              <a:pathLst>
                <a:path w="324612" h="320040">
                  <a:moveTo>
                    <a:pt x="0" y="0"/>
                  </a:moveTo>
                  <a:lnTo>
                    <a:pt x="320040" y="0"/>
                  </a:lnTo>
                  <a:lnTo>
                    <a:pt x="320040" y="0"/>
                  </a:lnTo>
                  <a:lnTo>
                    <a:pt x="324612" y="0"/>
                  </a:lnTo>
                  <a:lnTo>
                    <a:pt x="324612" y="6096"/>
                  </a:lnTo>
                  <a:lnTo>
                    <a:pt x="324612" y="313944"/>
                  </a:lnTo>
                  <a:lnTo>
                    <a:pt x="324612" y="320040"/>
                  </a:lnTo>
                  <a:lnTo>
                    <a:pt x="320040" y="320040"/>
                  </a:lnTo>
                  <a:lnTo>
                    <a:pt x="320040" y="320040"/>
                  </a:lnTo>
                  <a:lnTo>
                    <a:pt x="0" y="320040"/>
                  </a:lnTo>
                  <a:lnTo>
                    <a:pt x="0" y="307848"/>
                  </a:lnTo>
                  <a:lnTo>
                    <a:pt x="313944" y="307848"/>
                  </a:lnTo>
                  <a:lnTo>
                    <a:pt x="313944" y="12192"/>
                  </a:lnTo>
                  <a:lnTo>
                    <a:pt x="0" y="12192"/>
                  </a:ln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39" name="Shape 18137">
              <a:extLst>
                <a:ext uri="{FF2B5EF4-FFF2-40B4-BE49-F238E27FC236}">
                  <a16:creationId xmlns:a16="http://schemas.microsoft.com/office/drawing/2014/main" id="{8AB28E69-9152-4544-8C59-EFD206B685E5}"/>
                </a:ext>
              </a:extLst>
            </p:cNvPr>
            <p:cNvSpPr/>
            <p:nvPr/>
          </p:nvSpPr>
          <p:spPr>
            <a:xfrm>
              <a:off x="592836" y="1694688"/>
              <a:ext cx="640080" cy="301752"/>
            </a:xfrm>
            <a:custGeom>
              <a:avLst/>
              <a:gdLst/>
              <a:ahLst/>
              <a:cxnLst/>
              <a:rect l="0" t="0" r="0" b="0"/>
              <a:pathLst>
                <a:path w="640080" h="301752">
                  <a:moveTo>
                    <a:pt x="0" y="0"/>
                  </a:moveTo>
                  <a:lnTo>
                    <a:pt x="640080" y="0"/>
                  </a:lnTo>
                  <a:lnTo>
                    <a:pt x="640080" y="301752"/>
                  </a:lnTo>
                  <a:lnTo>
                    <a:pt x="0" y="301752"/>
                  </a:lnTo>
                  <a:lnTo>
                    <a:pt x="0" y="0"/>
                  </a:lnTo>
                </a:path>
              </a:pathLst>
            </a:custGeom>
            <a:ln w="0" cap="flat">
              <a:miter lim="127000"/>
            </a:ln>
          </p:spPr>
          <p:style>
            <a:lnRef idx="0">
              <a:srgbClr val="000000">
                <a:alpha val="0"/>
              </a:srgbClr>
            </a:lnRef>
            <a:fillRef idx="1">
              <a:srgbClr val="ADD170"/>
            </a:fillRef>
            <a:effectRef idx="0">
              <a:scrgbClr r="0" g="0" b="0"/>
            </a:effectRef>
            <a:fontRef idx="none"/>
          </p:style>
          <p:txBody>
            <a:bodyPr/>
            <a:lstStyle/>
            <a:p>
              <a:endParaRPr lang="en-US" dirty="0"/>
            </a:p>
          </p:txBody>
        </p:sp>
        <p:sp>
          <p:nvSpPr>
            <p:cNvPr id="40" name="Shape 42">
              <a:extLst>
                <a:ext uri="{FF2B5EF4-FFF2-40B4-BE49-F238E27FC236}">
                  <a16:creationId xmlns:a16="http://schemas.microsoft.com/office/drawing/2014/main" id="{0654B9A9-B762-4F3F-8078-B9C68B6A6BF9}"/>
                </a:ext>
              </a:extLst>
            </p:cNvPr>
            <p:cNvSpPr/>
            <p:nvPr/>
          </p:nvSpPr>
          <p:spPr>
            <a:xfrm>
              <a:off x="588264" y="1688592"/>
              <a:ext cx="324612" cy="313944"/>
            </a:xfrm>
            <a:custGeom>
              <a:avLst/>
              <a:gdLst/>
              <a:ahLst/>
              <a:cxnLst/>
              <a:rect l="0" t="0" r="0" b="0"/>
              <a:pathLst>
                <a:path w="324612" h="313944">
                  <a:moveTo>
                    <a:pt x="4572" y="0"/>
                  </a:moveTo>
                  <a:lnTo>
                    <a:pt x="324612" y="0"/>
                  </a:lnTo>
                  <a:lnTo>
                    <a:pt x="324612" y="12192"/>
                  </a:lnTo>
                  <a:lnTo>
                    <a:pt x="10668" y="12192"/>
                  </a:lnTo>
                  <a:lnTo>
                    <a:pt x="10668" y="301752"/>
                  </a:lnTo>
                  <a:lnTo>
                    <a:pt x="324612" y="301752"/>
                  </a:lnTo>
                  <a:lnTo>
                    <a:pt x="324612" y="313944"/>
                  </a:lnTo>
                  <a:lnTo>
                    <a:pt x="4572" y="313944"/>
                  </a:lnTo>
                  <a:lnTo>
                    <a:pt x="0" y="313944"/>
                  </a:lnTo>
                  <a:lnTo>
                    <a:pt x="0" y="307848"/>
                  </a:lnTo>
                  <a:lnTo>
                    <a:pt x="0" y="6097"/>
                  </a:lnTo>
                  <a:lnTo>
                    <a:pt x="4572" y="6097"/>
                  </a:lnTo>
                  <a:lnTo>
                    <a:pt x="4572"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41" name="Shape 43">
              <a:extLst>
                <a:ext uri="{FF2B5EF4-FFF2-40B4-BE49-F238E27FC236}">
                  <a16:creationId xmlns:a16="http://schemas.microsoft.com/office/drawing/2014/main" id="{263D2C1C-BDF0-4F7B-8F37-EDC8F8D02971}"/>
                </a:ext>
              </a:extLst>
            </p:cNvPr>
            <p:cNvSpPr/>
            <p:nvPr/>
          </p:nvSpPr>
          <p:spPr>
            <a:xfrm>
              <a:off x="912876" y="1688592"/>
              <a:ext cx="324612" cy="313944"/>
            </a:xfrm>
            <a:custGeom>
              <a:avLst/>
              <a:gdLst/>
              <a:ahLst/>
              <a:cxnLst/>
              <a:rect l="0" t="0" r="0" b="0"/>
              <a:pathLst>
                <a:path w="324612" h="313944">
                  <a:moveTo>
                    <a:pt x="0" y="0"/>
                  </a:moveTo>
                  <a:lnTo>
                    <a:pt x="320040" y="0"/>
                  </a:lnTo>
                  <a:lnTo>
                    <a:pt x="320040" y="0"/>
                  </a:lnTo>
                  <a:lnTo>
                    <a:pt x="324612" y="0"/>
                  </a:lnTo>
                  <a:lnTo>
                    <a:pt x="324612" y="6096"/>
                  </a:lnTo>
                  <a:lnTo>
                    <a:pt x="320040" y="6096"/>
                  </a:lnTo>
                  <a:lnTo>
                    <a:pt x="320040" y="6097"/>
                  </a:lnTo>
                  <a:lnTo>
                    <a:pt x="324612" y="6097"/>
                  </a:lnTo>
                  <a:lnTo>
                    <a:pt x="324612" y="307848"/>
                  </a:lnTo>
                  <a:lnTo>
                    <a:pt x="324612" y="313944"/>
                  </a:lnTo>
                  <a:lnTo>
                    <a:pt x="320040" y="313944"/>
                  </a:lnTo>
                  <a:lnTo>
                    <a:pt x="320040" y="313944"/>
                  </a:lnTo>
                  <a:lnTo>
                    <a:pt x="0" y="313944"/>
                  </a:lnTo>
                  <a:lnTo>
                    <a:pt x="0" y="301752"/>
                  </a:lnTo>
                  <a:lnTo>
                    <a:pt x="313944" y="301752"/>
                  </a:lnTo>
                  <a:lnTo>
                    <a:pt x="313944" y="12192"/>
                  </a:lnTo>
                  <a:lnTo>
                    <a:pt x="0" y="12192"/>
                  </a:lnTo>
                  <a:lnTo>
                    <a:pt x="0" y="0"/>
                  </a:lnTo>
                  <a:close/>
                </a:path>
              </a:pathLst>
            </a:custGeom>
            <a:ln w="0" cap="flat">
              <a:miter lim="127000"/>
            </a:ln>
          </p:spPr>
          <p:style>
            <a:lnRef idx="0">
              <a:srgbClr val="000000">
                <a:alpha val="0"/>
              </a:srgbClr>
            </a:lnRef>
            <a:fillRef idx="1">
              <a:srgbClr val="292727"/>
            </a:fillRef>
            <a:effectRef idx="0">
              <a:scrgbClr r="0" g="0" b="0"/>
            </a:effectRef>
            <a:fontRef idx="none"/>
          </p:style>
          <p:txBody>
            <a:bodyPr/>
            <a:lstStyle/>
            <a:p>
              <a:endParaRPr lang="en-US" dirty="0"/>
            </a:p>
          </p:txBody>
        </p:sp>
        <p:sp>
          <p:nvSpPr>
            <p:cNvPr id="42" name="Rectangle 41">
              <a:extLst>
                <a:ext uri="{FF2B5EF4-FFF2-40B4-BE49-F238E27FC236}">
                  <a16:creationId xmlns:a16="http://schemas.microsoft.com/office/drawing/2014/main" id="{8D3B1592-2672-44FF-85D1-F5E1CB0E275F}"/>
                </a:ext>
              </a:extLst>
            </p:cNvPr>
            <p:cNvSpPr/>
            <p:nvPr/>
          </p:nvSpPr>
          <p:spPr>
            <a:xfrm>
              <a:off x="350520" y="512219"/>
              <a:ext cx="1517199" cy="69460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b="1" dirty="0">
                  <a:solidFill>
                    <a:srgbClr val="FFFFFF"/>
                  </a:solidFill>
                  <a:effectLst/>
                  <a:latin typeface="Arial" panose="020B0604020202020204" pitchFamily="34" charset="0"/>
                  <a:ea typeface="Arial" panose="020B0604020202020204" pitchFamily="34" charset="0"/>
                </a:rPr>
                <a:t>GPSS</a:t>
              </a:r>
              <a:endParaRPr lang="en-US" sz="1100" dirty="0">
                <a:solidFill>
                  <a:srgbClr val="221F1F"/>
                </a:solidFill>
                <a:effectLst/>
                <a:latin typeface="Arial" panose="020B0604020202020204" pitchFamily="34" charset="0"/>
                <a:ea typeface="Arial" panose="020B0604020202020204" pitchFamily="34" charset="0"/>
              </a:endParaRPr>
            </a:p>
          </p:txBody>
        </p:sp>
        <p:sp>
          <p:nvSpPr>
            <p:cNvPr id="43" name="Rectangle 42">
              <a:extLst>
                <a:ext uri="{FF2B5EF4-FFF2-40B4-BE49-F238E27FC236}">
                  <a16:creationId xmlns:a16="http://schemas.microsoft.com/office/drawing/2014/main" id="{8D66AE89-8C8F-4813-8B6E-BF22062D298D}"/>
                </a:ext>
              </a:extLst>
            </p:cNvPr>
            <p:cNvSpPr/>
            <p:nvPr/>
          </p:nvSpPr>
          <p:spPr>
            <a:xfrm>
              <a:off x="464788" y="1070045"/>
              <a:ext cx="1212324" cy="69460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100" b="1" dirty="0">
                  <a:solidFill>
                    <a:srgbClr val="FFFFFF"/>
                  </a:solidFill>
                  <a:effectLst/>
                  <a:latin typeface="Arial" panose="020B0604020202020204" pitchFamily="34" charset="0"/>
                  <a:ea typeface="Arial" panose="020B0604020202020204" pitchFamily="34" charset="0"/>
                </a:rPr>
                <a:t>HDG</a:t>
              </a:r>
              <a:endParaRPr lang="en-US" sz="1100" dirty="0">
                <a:solidFill>
                  <a:srgbClr val="221F1F"/>
                </a:solidFill>
                <a:effectLst/>
                <a:latin typeface="Arial" panose="020B0604020202020204" pitchFamily="34" charset="0"/>
                <a:ea typeface="Arial" panose="020B0604020202020204" pitchFamily="34" charset="0"/>
              </a:endParaRPr>
            </a:p>
          </p:txBody>
        </p:sp>
        <p:sp>
          <p:nvSpPr>
            <p:cNvPr id="44" name="Shape 46">
              <a:extLst>
                <a:ext uri="{FF2B5EF4-FFF2-40B4-BE49-F238E27FC236}">
                  <a16:creationId xmlns:a16="http://schemas.microsoft.com/office/drawing/2014/main" id="{C0FDDF04-4240-4F26-8BD4-518302F7C260}"/>
                </a:ext>
              </a:extLst>
            </p:cNvPr>
            <p:cNvSpPr/>
            <p:nvPr/>
          </p:nvSpPr>
          <p:spPr>
            <a:xfrm>
              <a:off x="0" y="0"/>
              <a:ext cx="0" cy="0"/>
            </a:xfrm>
            <a:custGeom>
              <a:avLst/>
              <a:gdLst/>
              <a:ahLst/>
              <a:cxnLst/>
              <a:rect l="0" t="0" r="0" b="0"/>
              <a:pathLst>
                <a:path>
                  <a:moveTo>
                    <a:pt x="0" y="0"/>
                  </a:moveTo>
                  <a:lnTo>
                    <a:pt x="0" y="0"/>
                  </a:lnTo>
                </a:path>
              </a:pathLst>
            </a:custGeom>
            <a:ln w="0" cap="flat">
              <a:miter lim="127000"/>
            </a:ln>
          </p:spPr>
          <p:style>
            <a:lnRef idx="1">
              <a:srgbClr val="000000"/>
            </a:lnRef>
            <a:fillRef idx="0">
              <a:srgbClr val="000000">
                <a:alpha val="0"/>
              </a:srgbClr>
            </a:fillRef>
            <a:effectRef idx="0">
              <a:scrgbClr r="0" g="0" b="0"/>
            </a:effectRef>
            <a:fontRef idx="none"/>
          </p:style>
          <p:txBody>
            <a:bodyPr/>
            <a:lstStyle/>
            <a:p>
              <a:endParaRPr lang="en-US" dirty="0"/>
            </a:p>
          </p:txBody>
        </p:sp>
      </p:grpSp>
      <p:pic>
        <p:nvPicPr>
          <p:cNvPr id="45" name="Picture 44">
            <a:extLst>
              <a:ext uri="{FF2B5EF4-FFF2-40B4-BE49-F238E27FC236}">
                <a16:creationId xmlns:a16="http://schemas.microsoft.com/office/drawing/2014/main" id="{0655E75B-32E2-4425-9764-5368E9915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498" y="1132445"/>
            <a:ext cx="1487930" cy="1487930"/>
          </a:xfrm>
          <a:prstGeom prst="rect">
            <a:avLst/>
          </a:prstGeom>
        </p:spPr>
      </p:pic>
      <p:sp>
        <p:nvSpPr>
          <p:cNvPr id="48" name="TextBox 47">
            <a:extLst>
              <a:ext uri="{FF2B5EF4-FFF2-40B4-BE49-F238E27FC236}">
                <a16:creationId xmlns:a16="http://schemas.microsoft.com/office/drawing/2014/main" id="{D6A1A961-5F13-4EDF-9204-F5E2101235C1}"/>
              </a:ext>
            </a:extLst>
          </p:cNvPr>
          <p:cNvSpPr txBox="1"/>
          <p:nvPr/>
        </p:nvSpPr>
        <p:spPr>
          <a:xfrm>
            <a:off x="2951139" y="4038601"/>
            <a:ext cx="1295400" cy="369332"/>
          </a:xfrm>
          <a:prstGeom prst="rect">
            <a:avLst/>
          </a:prstGeom>
          <a:noFill/>
          <a:ln w="28575">
            <a:solidFill>
              <a:srgbClr val="FF0000"/>
            </a:solidFill>
          </a:ln>
        </p:spPr>
        <p:txBody>
          <a:bodyPr wrap="square" rtlCol="0" anchor="ctr" anchorCtr="1">
            <a:spAutoFit/>
          </a:bodyPr>
          <a:lstStyle/>
          <a:p>
            <a:r>
              <a:rPr lang="en-US" dirty="0">
                <a:solidFill>
                  <a:srgbClr val="FF0000"/>
                </a:solidFill>
              </a:rPr>
              <a:t>CDI Button</a:t>
            </a:r>
          </a:p>
        </p:txBody>
      </p:sp>
      <p:cxnSp>
        <p:nvCxnSpPr>
          <p:cNvPr id="49" name="Straight Arrow Connector 48">
            <a:extLst>
              <a:ext uri="{FF2B5EF4-FFF2-40B4-BE49-F238E27FC236}">
                <a16:creationId xmlns:a16="http://schemas.microsoft.com/office/drawing/2014/main" id="{6F48D513-B106-4A76-BD8E-37FCF402F978}"/>
              </a:ext>
            </a:extLst>
          </p:cNvPr>
          <p:cNvCxnSpPr/>
          <p:nvPr/>
        </p:nvCxnSpPr>
        <p:spPr>
          <a:xfrm flipH="1">
            <a:off x="3581400" y="4495800"/>
            <a:ext cx="76200" cy="381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25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BA064F-ED5F-40CE-8476-027F948F0501}"/>
              </a:ext>
            </a:extLst>
          </p:cNvPr>
          <p:cNvSpPr txBox="1"/>
          <p:nvPr/>
        </p:nvSpPr>
        <p:spPr>
          <a:xfrm>
            <a:off x="812348" y="1144854"/>
            <a:ext cx="7519303" cy="5332146"/>
          </a:xfrm>
          <a:prstGeom prst="rect">
            <a:avLst/>
          </a:prstGeom>
        </p:spPr>
        <p:txBody>
          <a:bodyPr vert="horz" lIns="91440" tIns="45720" rIns="91440" bIns="45720" rtlCol="0">
            <a:normAutofit/>
          </a:bodyPr>
          <a:lstStyle>
            <a:lvl1pPr indent="0">
              <a:spcBef>
                <a:spcPct val="20000"/>
              </a:spcBef>
              <a:buFont typeface="Arial" pitchFamily="34" charset="0"/>
              <a:buNone/>
              <a:defRPr sz="5800" b="1" baseline="0">
                <a:solidFill>
                  <a:srgbClr val="FFC42F"/>
                </a:solidFill>
              </a:defRPr>
            </a:lvl1pPr>
            <a:lvl2pPr marL="742950" indent="-285750">
              <a:spcBef>
                <a:spcPct val="20000"/>
              </a:spcBef>
              <a:buFont typeface="Arial" pitchFamily="34" charset="0"/>
              <a:buChar char="–"/>
              <a:defRPr sz="4400" baseline="0">
                <a:solidFill>
                  <a:srgbClr val="FFC42F"/>
                </a:solidFill>
              </a:defRPr>
            </a:lvl2pPr>
            <a:lvl3pPr marL="1143000" indent="-228600">
              <a:spcBef>
                <a:spcPct val="20000"/>
              </a:spcBef>
              <a:buFont typeface="Arial" pitchFamily="34" charset="0"/>
              <a:buChar char="•"/>
              <a:defRPr sz="4000" baseline="0">
                <a:solidFill>
                  <a:srgbClr val="FFC42F"/>
                </a:solidFill>
              </a:defRPr>
            </a:lvl3pPr>
            <a:lvl4pPr marL="1600200" indent="-228600">
              <a:spcBef>
                <a:spcPct val="20000"/>
              </a:spcBef>
              <a:buFont typeface="Arial" pitchFamily="34" charset="0"/>
              <a:buChar char="–"/>
              <a:defRPr sz="3600" baseline="0">
                <a:solidFill>
                  <a:srgbClr val="FFC42F"/>
                </a:solidFill>
              </a:defRPr>
            </a:lvl4pPr>
            <a:lvl5pPr marL="2057400" indent="-228600">
              <a:spcBef>
                <a:spcPct val="20000"/>
              </a:spcBef>
              <a:buFont typeface="Arial" pitchFamily="34" charset="0"/>
              <a:buChar char="»"/>
              <a:defRPr sz="3600" baseline="0">
                <a:solidFill>
                  <a:srgbClr val="FFC42F"/>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r>
              <a:rPr lang="en-US" sz="4000" dirty="0"/>
              <a:t>STEC 30 Tricks and Traps</a:t>
            </a:r>
          </a:p>
          <a:p>
            <a:endParaRPr lang="en-US" sz="1700" dirty="0"/>
          </a:p>
          <a:p>
            <a:pPr marL="342900" indent="-342900">
              <a:buFont typeface="Arial" pitchFamily="34" charset="0"/>
              <a:buChar char="•"/>
            </a:pPr>
            <a:r>
              <a:rPr lang="en-US" sz="3200" b="0" dirty="0"/>
              <a:t>A/P must be in HDG mode when using GPS Steer</a:t>
            </a:r>
          </a:p>
          <a:p>
            <a:pPr marL="342900" indent="-342900">
              <a:buFont typeface="Arial" pitchFamily="34" charset="0"/>
              <a:buChar char="•"/>
            </a:pPr>
            <a:r>
              <a:rPr lang="en-US" sz="3200" b="0" dirty="0"/>
              <a:t>If GPSS Light is blinking, check A/P mode and CDI button</a:t>
            </a:r>
          </a:p>
          <a:p>
            <a:pPr marL="342900" indent="-342900">
              <a:buFont typeface="Arial" pitchFamily="34" charset="0"/>
              <a:buChar char="•"/>
            </a:pPr>
            <a:r>
              <a:rPr lang="en-US" sz="3200" b="0" dirty="0"/>
              <a:t>Remember to trim first before using ALT Hold button, and listen continuously for trim warnings</a:t>
            </a:r>
          </a:p>
        </p:txBody>
      </p:sp>
    </p:spTree>
    <p:extLst>
      <p:ext uri="{BB962C8B-B14F-4D97-AF65-F5344CB8AC3E}">
        <p14:creationId xmlns:p14="http://schemas.microsoft.com/office/powerpoint/2010/main" val="353598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6E908-6A3B-4541-A162-7C64A6F1F2DE}"/>
              </a:ext>
            </a:extLst>
          </p:cNvPr>
          <p:cNvSpPr>
            <a:spLocks noGrp="1"/>
          </p:cNvSpPr>
          <p:nvPr>
            <p:ph type="ctrTitle"/>
          </p:nvPr>
        </p:nvSpPr>
        <p:spPr/>
        <p:txBody>
          <a:bodyPr>
            <a:normAutofit/>
          </a:bodyPr>
          <a:lstStyle/>
          <a:p>
            <a:r>
              <a:rPr lang="en-US" dirty="0"/>
              <a:t>KAP 140 Autopilot</a:t>
            </a:r>
          </a:p>
        </p:txBody>
      </p:sp>
      <p:sp>
        <p:nvSpPr>
          <p:cNvPr id="5" name="Subtitle 4">
            <a:extLst>
              <a:ext uri="{FF2B5EF4-FFF2-40B4-BE49-F238E27FC236}">
                <a16:creationId xmlns:a16="http://schemas.microsoft.com/office/drawing/2014/main" id="{8B9D137D-870F-4025-847D-7AA6A674E83A}"/>
              </a:ext>
            </a:extLst>
          </p:cNvPr>
          <p:cNvSpPr>
            <a:spLocks noGrp="1"/>
          </p:cNvSpPr>
          <p:nvPr>
            <p:ph type="subTitle" idx="1"/>
          </p:nvPr>
        </p:nvSpPr>
        <p:spPr>
          <a:xfrm>
            <a:off x="1524000" y="3886200"/>
            <a:ext cx="6096000" cy="1828800"/>
          </a:xfrm>
        </p:spPr>
        <p:txBody>
          <a:bodyPr>
            <a:normAutofit/>
          </a:bodyPr>
          <a:lstStyle/>
          <a:p>
            <a:r>
              <a:rPr lang="en-US" sz="3200" dirty="0"/>
              <a:t>Diamond 263DS</a:t>
            </a:r>
          </a:p>
        </p:txBody>
      </p:sp>
    </p:spTree>
    <p:extLst>
      <p:ext uri="{BB962C8B-B14F-4D97-AF65-F5344CB8AC3E}">
        <p14:creationId xmlns:p14="http://schemas.microsoft.com/office/powerpoint/2010/main" val="704998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0DFA3FA-8D13-4C74-A8E6-B8BC0A26A6F8}"/>
              </a:ext>
            </a:extLst>
          </p:cNvPr>
          <p:cNvSpPr>
            <a:spLocks noGrp="1" noChangeArrowheads="1"/>
          </p:cNvSpPr>
          <p:nvPr>
            <p:ph type="title"/>
          </p:nvPr>
        </p:nvSpPr>
        <p:spPr>
          <a:xfrm>
            <a:off x="1603122" y="847249"/>
            <a:ext cx="5937755" cy="1188720"/>
          </a:xfrm>
        </p:spPr>
        <p:txBody>
          <a:bodyPr/>
          <a:lstStyle/>
          <a:p>
            <a:r>
              <a:rPr lang="en-US" altLang="en-US" dirty="0">
                <a:solidFill>
                  <a:srgbClr val="E2AC00"/>
                </a:solidFill>
              </a:rPr>
              <a:t>Controls and Indications	</a:t>
            </a:r>
          </a:p>
        </p:txBody>
      </p:sp>
      <p:sp>
        <p:nvSpPr>
          <p:cNvPr id="9220" name="Rectangle 3">
            <a:extLst>
              <a:ext uri="{FF2B5EF4-FFF2-40B4-BE49-F238E27FC236}">
                <a16:creationId xmlns:a16="http://schemas.microsoft.com/office/drawing/2014/main" id="{F9F58A39-9BF4-4EF5-AD7B-456254CA3D7A}"/>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solidFill>
                <a:srgbClr val="E2AC00"/>
              </a:solidFill>
              <a:latin typeface="Arial" panose="020B0604020202020204" pitchFamily="34" charset="0"/>
            </a:endParaRPr>
          </a:p>
        </p:txBody>
      </p:sp>
      <p:sp>
        <p:nvSpPr>
          <p:cNvPr id="9221" name="Text Box 5">
            <a:extLst>
              <a:ext uri="{FF2B5EF4-FFF2-40B4-BE49-F238E27FC236}">
                <a16:creationId xmlns:a16="http://schemas.microsoft.com/office/drawing/2014/main" id="{16F9DD23-FA94-40FD-AB2D-A63E7A447B81}"/>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9222" name="Text Box 7">
            <a:extLst>
              <a:ext uri="{FF2B5EF4-FFF2-40B4-BE49-F238E27FC236}">
                <a16:creationId xmlns:a16="http://schemas.microsoft.com/office/drawing/2014/main" id="{58E5085F-DAA3-42A4-B7E2-D0B3A614AB03}"/>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9223" name="Text Box 9">
            <a:extLst>
              <a:ext uri="{FF2B5EF4-FFF2-40B4-BE49-F238E27FC236}">
                <a16:creationId xmlns:a16="http://schemas.microsoft.com/office/drawing/2014/main" id="{4DA0ECD2-C661-490B-B67A-035B6072CE22}"/>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9224" name="Text Box 17">
            <a:extLst>
              <a:ext uri="{FF2B5EF4-FFF2-40B4-BE49-F238E27FC236}">
                <a16:creationId xmlns:a16="http://schemas.microsoft.com/office/drawing/2014/main" id="{E53895C0-4B57-4D50-B16C-944D0203EA2E}"/>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9225" name="Text Box 18">
            <a:extLst>
              <a:ext uri="{FF2B5EF4-FFF2-40B4-BE49-F238E27FC236}">
                <a16:creationId xmlns:a16="http://schemas.microsoft.com/office/drawing/2014/main" id="{B23F58DD-7DF2-4D43-A8A2-E1FFA335F4D0}"/>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9226" name="Text Box 19">
            <a:extLst>
              <a:ext uri="{FF2B5EF4-FFF2-40B4-BE49-F238E27FC236}">
                <a16:creationId xmlns:a16="http://schemas.microsoft.com/office/drawing/2014/main" id="{87A2E7C2-9148-4ABE-BD6C-E2D7A483F881}"/>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9227" name="Text Box 20">
            <a:extLst>
              <a:ext uri="{FF2B5EF4-FFF2-40B4-BE49-F238E27FC236}">
                <a16:creationId xmlns:a16="http://schemas.microsoft.com/office/drawing/2014/main" id="{6EC90820-4019-498B-868B-042436BCB293}"/>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9228" name="Text Box 21">
            <a:extLst>
              <a:ext uri="{FF2B5EF4-FFF2-40B4-BE49-F238E27FC236}">
                <a16:creationId xmlns:a16="http://schemas.microsoft.com/office/drawing/2014/main" id="{5CCFB0FF-73BB-4961-85E5-CB08C06DF78F}"/>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9229" name="Text Box 22">
            <a:extLst>
              <a:ext uri="{FF2B5EF4-FFF2-40B4-BE49-F238E27FC236}">
                <a16:creationId xmlns:a16="http://schemas.microsoft.com/office/drawing/2014/main" id="{F450B103-61AF-4C54-90A4-47E688D3C31B}"/>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9230" name="Text Box 23">
            <a:extLst>
              <a:ext uri="{FF2B5EF4-FFF2-40B4-BE49-F238E27FC236}">
                <a16:creationId xmlns:a16="http://schemas.microsoft.com/office/drawing/2014/main" id="{E3DF9CF3-7CF8-48FE-8C47-C88BAB11AC90}"/>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9231" name="Text Box 24">
            <a:extLst>
              <a:ext uri="{FF2B5EF4-FFF2-40B4-BE49-F238E27FC236}">
                <a16:creationId xmlns:a16="http://schemas.microsoft.com/office/drawing/2014/main" id="{391E46EE-5219-437A-A03A-E32AE95EFA92}"/>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9232" name="Text Box 25">
            <a:extLst>
              <a:ext uri="{FF2B5EF4-FFF2-40B4-BE49-F238E27FC236}">
                <a16:creationId xmlns:a16="http://schemas.microsoft.com/office/drawing/2014/main" id="{722B5E1F-38EA-4DE1-8335-8B699AA4319C}"/>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9233" name="Text Box 26">
            <a:extLst>
              <a:ext uri="{FF2B5EF4-FFF2-40B4-BE49-F238E27FC236}">
                <a16:creationId xmlns:a16="http://schemas.microsoft.com/office/drawing/2014/main" id="{9CAC98E8-F900-4CDE-BD49-4F7F8718EA90}"/>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9234" name="Text Box 27">
            <a:extLst>
              <a:ext uri="{FF2B5EF4-FFF2-40B4-BE49-F238E27FC236}">
                <a16:creationId xmlns:a16="http://schemas.microsoft.com/office/drawing/2014/main" id="{FB4AAC91-F9F2-4C16-9715-BF7670A6C9A0}"/>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9235" name="Text Box 28">
            <a:extLst>
              <a:ext uri="{FF2B5EF4-FFF2-40B4-BE49-F238E27FC236}">
                <a16:creationId xmlns:a16="http://schemas.microsoft.com/office/drawing/2014/main" id="{60341798-252E-4880-94B4-9E585A563EC9}"/>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9236" name="Text Box 29">
            <a:extLst>
              <a:ext uri="{FF2B5EF4-FFF2-40B4-BE49-F238E27FC236}">
                <a16:creationId xmlns:a16="http://schemas.microsoft.com/office/drawing/2014/main" id="{599EDC65-281F-429F-B54B-1C1DCA71D461}"/>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9237" name="Text Box 30">
            <a:extLst>
              <a:ext uri="{FF2B5EF4-FFF2-40B4-BE49-F238E27FC236}">
                <a16:creationId xmlns:a16="http://schemas.microsoft.com/office/drawing/2014/main" id="{261FAD4C-EF35-4E67-A3F1-7FFC327251A0}"/>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9238" name="Oval 34">
            <a:extLst>
              <a:ext uri="{FF2B5EF4-FFF2-40B4-BE49-F238E27FC236}">
                <a16:creationId xmlns:a16="http://schemas.microsoft.com/office/drawing/2014/main" id="{0F47F7C2-B8A0-428E-89C1-ED20A5BD8510}"/>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39" name="Oval 35">
            <a:extLst>
              <a:ext uri="{FF2B5EF4-FFF2-40B4-BE49-F238E27FC236}">
                <a16:creationId xmlns:a16="http://schemas.microsoft.com/office/drawing/2014/main" id="{69936E89-B397-48F0-8321-FD8D2597FBD8}"/>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9240" name="Text Box 37">
            <a:extLst>
              <a:ext uri="{FF2B5EF4-FFF2-40B4-BE49-F238E27FC236}">
                <a16:creationId xmlns:a16="http://schemas.microsoft.com/office/drawing/2014/main" id="{FD63D517-6C3C-4DF2-9BE3-36F38B9A97F3}"/>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9241" name="Text Box 38">
            <a:extLst>
              <a:ext uri="{FF2B5EF4-FFF2-40B4-BE49-F238E27FC236}">
                <a16:creationId xmlns:a16="http://schemas.microsoft.com/office/drawing/2014/main" id="{F8D3B03D-E66C-452D-8DF4-450F330DC707}"/>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9242" name="Rectangle 39">
            <a:extLst>
              <a:ext uri="{FF2B5EF4-FFF2-40B4-BE49-F238E27FC236}">
                <a16:creationId xmlns:a16="http://schemas.microsoft.com/office/drawing/2014/main" id="{4EFEDB32-C868-40DD-891C-6E771A0E46F3}"/>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43" name="Rectangle 40">
            <a:extLst>
              <a:ext uri="{FF2B5EF4-FFF2-40B4-BE49-F238E27FC236}">
                <a16:creationId xmlns:a16="http://schemas.microsoft.com/office/drawing/2014/main" id="{FD33BEAE-A002-4B5E-88EF-A38FCF1FB40C}"/>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44" name="Rectangle 41">
            <a:extLst>
              <a:ext uri="{FF2B5EF4-FFF2-40B4-BE49-F238E27FC236}">
                <a16:creationId xmlns:a16="http://schemas.microsoft.com/office/drawing/2014/main" id="{7C32A058-8430-496D-85EF-C9CE78B6D4D3}"/>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45" name="Rectangle 42">
            <a:extLst>
              <a:ext uri="{FF2B5EF4-FFF2-40B4-BE49-F238E27FC236}">
                <a16:creationId xmlns:a16="http://schemas.microsoft.com/office/drawing/2014/main" id="{BB71244C-0E39-4450-B9EA-AC48A6392F2D}"/>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46" name="Rectangle 43">
            <a:extLst>
              <a:ext uri="{FF2B5EF4-FFF2-40B4-BE49-F238E27FC236}">
                <a16:creationId xmlns:a16="http://schemas.microsoft.com/office/drawing/2014/main" id="{74143EB5-E31E-4F42-9EBA-CD193DC5B31F}"/>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47" name="Rectangle 44">
            <a:extLst>
              <a:ext uri="{FF2B5EF4-FFF2-40B4-BE49-F238E27FC236}">
                <a16:creationId xmlns:a16="http://schemas.microsoft.com/office/drawing/2014/main" id="{B83B65E1-36CF-40E0-A2A1-C6010FE9B904}"/>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48" name="Rectangle 45">
            <a:extLst>
              <a:ext uri="{FF2B5EF4-FFF2-40B4-BE49-F238E27FC236}">
                <a16:creationId xmlns:a16="http://schemas.microsoft.com/office/drawing/2014/main" id="{A8BCA1C4-FCFA-4AA2-A6EC-D8D7D42AD39F}"/>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49" name="Rectangle 46">
            <a:extLst>
              <a:ext uri="{FF2B5EF4-FFF2-40B4-BE49-F238E27FC236}">
                <a16:creationId xmlns:a16="http://schemas.microsoft.com/office/drawing/2014/main" id="{D3D85733-8DC6-4B02-ABA9-E62DAF63D24F}"/>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0" name="Rectangle 47">
            <a:extLst>
              <a:ext uri="{FF2B5EF4-FFF2-40B4-BE49-F238E27FC236}">
                <a16:creationId xmlns:a16="http://schemas.microsoft.com/office/drawing/2014/main" id="{8B476898-EDE2-4831-9745-E4B473D93629}"/>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1" name="Rectangle 48">
            <a:extLst>
              <a:ext uri="{FF2B5EF4-FFF2-40B4-BE49-F238E27FC236}">
                <a16:creationId xmlns:a16="http://schemas.microsoft.com/office/drawing/2014/main" id="{9752DEAF-49E8-4C23-AE3E-211629C92F47}"/>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2" name="Rectangle 49">
            <a:extLst>
              <a:ext uri="{FF2B5EF4-FFF2-40B4-BE49-F238E27FC236}">
                <a16:creationId xmlns:a16="http://schemas.microsoft.com/office/drawing/2014/main" id="{D20BB73E-4B52-438B-BBE1-9EDE04352E03}"/>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3" name="Rectangle 50">
            <a:extLst>
              <a:ext uri="{FF2B5EF4-FFF2-40B4-BE49-F238E27FC236}">
                <a16:creationId xmlns:a16="http://schemas.microsoft.com/office/drawing/2014/main" id="{D102B67B-25DB-4FFB-85F3-6F877B184F79}"/>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4" name="Rectangle 51">
            <a:extLst>
              <a:ext uri="{FF2B5EF4-FFF2-40B4-BE49-F238E27FC236}">
                <a16:creationId xmlns:a16="http://schemas.microsoft.com/office/drawing/2014/main" id="{777B8418-E256-480A-965C-3F40EBA1F2C8}"/>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5" name="Oval 52">
            <a:extLst>
              <a:ext uri="{FF2B5EF4-FFF2-40B4-BE49-F238E27FC236}">
                <a16:creationId xmlns:a16="http://schemas.microsoft.com/office/drawing/2014/main" id="{051DF9D9-65EB-447B-B58D-E26F572C529E}"/>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6" name="AutoShape 53">
            <a:extLst>
              <a:ext uri="{FF2B5EF4-FFF2-40B4-BE49-F238E27FC236}">
                <a16:creationId xmlns:a16="http://schemas.microsoft.com/office/drawing/2014/main" id="{09330FDB-DDA0-4EFD-94EB-EB4962B7C369}"/>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7" name="AutoShape 54">
            <a:extLst>
              <a:ext uri="{FF2B5EF4-FFF2-40B4-BE49-F238E27FC236}">
                <a16:creationId xmlns:a16="http://schemas.microsoft.com/office/drawing/2014/main" id="{1797B787-21B7-466A-B4F3-39990979DE5A}"/>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8" name="Text Box 59">
            <a:extLst>
              <a:ext uri="{FF2B5EF4-FFF2-40B4-BE49-F238E27FC236}">
                <a16:creationId xmlns:a16="http://schemas.microsoft.com/office/drawing/2014/main" id="{72DD0613-1299-4247-9D26-EA62621CE74C}"/>
              </a:ext>
            </a:extLst>
          </p:cNvPr>
          <p:cNvSpPr txBox="1">
            <a:spLocks noChangeArrowheads="1"/>
          </p:cNvSpPr>
          <p:nvPr/>
        </p:nvSpPr>
        <p:spPr bwMode="auto">
          <a:xfrm>
            <a:off x="469900" y="4745039"/>
            <a:ext cx="8369299" cy="1954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solidFill>
                  <a:srgbClr val="E2AC00"/>
                </a:solidFill>
                <a:latin typeface="Arial" panose="020B0604020202020204" pitchFamily="34" charset="0"/>
              </a:rPr>
              <a:t>No master switch (autopilot starts with avionics master)</a:t>
            </a:r>
          </a:p>
          <a:p>
            <a:pPr eaLnBrk="1" hangingPunct="1">
              <a:spcBef>
                <a:spcPct val="50000"/>
              </a:spcBef>
              <a:buFontTx/>
              <a:buChar char="•"/>
            </a:pPr>
            <a:r>
              <a:rPr lang="en-US" altLang="en-US" sz="2200" dirty="0">
                <a:solidFill>
                  <a:srgbClr val="E2AC00"/>
                </a:solidFill>
                <a:latin typeface="Arial" panose="020B0604020202020204" pitchFamily="34" charset="0"/>
              </a:rPr>
              <a:t>Autopilot engage/disengage button - must be pressed and held</a:t>
            </a:r>
          </a:p>
          <a:p>
            <a:pPr lvl="1" eaLnBrk="1" hangingPunct="1">
              <a:spcBef>
                <a:spcPct val="50000"/>
              </a:spcBef>
              <a:buFontTx/>
              <a:buChar char="•"/>
            </a:pPr>
            <a:r>
              <a:rPr lang="en-US" altLang="en-US" sz="2200" dirty="0">
                <a:solidFill>
                  <a:srgbClr val="E2AC00"/>
                </a:solidFill>
                <a:latin typeface="Arial" panose="020B0604020202020204" pitchFamily="34" charset="0"/>
              </a:rPr>
              <a:t>Turns AP on in default ROL (wing leveler) and </a:t>
            </a:r>
            <a:r>
              <a:rPr lang="en-US" altLang="en-US" sz="2200" b="1" dirty="0">
                <a:solidFill>
                  <a:srgbClr val="E2AC00"/>
                </a:solidFill>
                <a:latin typeface="Arial" panose="020B0604020202020204" pitchFamily="34" charset="0"/>
              </a:rPr>
              <a:t>VS mode</a:t>
            </a:r>
          </a:p>
          <a:p>
            <a:pPr lvl="1" eaLnBrk="1" hangingPunct="1">
              <a:spcBef>
                <a:spcPct val="50000"/>
              </a:spcBef>
              <a:buFontTx/>
              <a:buChar char="•"/>
            </a:pPr>
            <a:r>
              <a:rPr lang="en-US" altLang="en-US" sz="2200" dirty="0">
                <a:solidFill>
                  <a:srgbClr val="E2AC00"/>
                </a:solidFill>
                <a:latin typeface="Arial" panose="020B0604020202020204" pitchFamily="34" charset="0"/>
              </a:rPr>
              <a:t>Turns AP off</a:t>
            </a:r>
          </a:p>
        </p:txBody>
      </p:sp>
      <p:sp>
        <p:nvSpPr>
          <p:cNvPr id="9259" name="Oval 60">
            <a:extLst>
              <a:ext uri="{FF2B5EF4-FFF2-40B4-BE49-F238E27FC236}">
                <a16:creationId xmlns:a16="http://schemas.microsoft.com/office/drawing/2014/main" id="{95647720-D5E0-4605-B059-53DE5BDA55CE}"/>
              </a:ext>
            </a:extLst>
          </p:cNvPr>
          <p:cNvSpPr>
            <a:spLocks noChangeArrowheads="1"/>
          </p:cNvSpPr>
          <p:nvPr/>
        </p:nvSpPr>
        <p:spPr bwMode="auto">
          <a:xfrm>
            <a:off x="420688" y="3644900"/>
            <a:ext cx="1049337" cy="606425"/>
          </a:xfrm>
          <a:prstGeom prst="ellipse">
            <a:avLst/>
          </a:prstGeom>
          <a:noFill/>
          <a:ln w="28575">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2" name="Text Box 41">
            <a:extLst>
              <a:ext uri="{FF2B5EF4-FFF2-40B4-BE49-F238E27FC236}">
                <a16:creationId xmlns:a16="http://schemas.microsoft.com/office/drawing/2014/main" id="{56178F39-1149-4D14-A82B-F00264E469B8}"/>
              </a:ext>
            </a:extLst>
          </p:cNvPr>
          <p:cNvSpPr txBox="1">
            <a:spLocks noChangeArrowheads="1"/>
          </p:cNvSpPr>
          <p:nvPr/>
        </p:nvSpPr>
        <p:spPr bwMode="auto">
          <a:xfrm>
            <a:off x="457200" y="4772148"/>
            <a:ext cx="8315325" cy="193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solidFill>
                  <a:srgbClr val="E2AC00"/>
                </a:solidFill>
                <a:latin typeface="Arial" panose="020B0604020202020204" pitchFamily="34" charset="0"/>
              </a:rPr>
              <a:t>Heading mode selector button</a:t>
            </a:r>
          </a:p>
          <a:p>
            <a:pPr lvl="1" eaLnBrk="1" hangingPunct="1">
              <a:spcBef>
                <a:spcPct val="50000"/>
              </a:spcBef>
              <a:buFontTx/>
              <a:buChar char="•"/>
            </a:pPr>
            <a:r>
              <a:rPr lang="en-US" altLang="en-US" sz="2200" dirty="0">
                <a:solidFill>
                  <a:srgbClr val="E2AC00"/>
                </a:solidFill>
                <a:latin typeface="Arial" panose="020B0604020202020204" pitchFamily="34" charset="0"/>
              </a:rPr>
              <a:t>Selects heading mode</a:t>
            </a:r>
          </a:p>
          <a:p>
            <a:pPr lvl="1" eaLnBrk="1" hangingPunct="1">
              <a:spcBef>
                <a:spcPct val="50000"/>
              </a:spcBef>
              <a:buFontTx/>
              <a:buChar char="•"/>
            </a:pPr>
            <a:r>
              <a:rPr lang="en-US" altLang="en-US" sz="2200" dirty="0">
                <a:solidFill>
                  <a:srgbClr val="E2AC00"/>
                </a:solidFill>
                <a:latin typeface="Arial" panose="020B0604020202020204" pitchFamily="34" charset="0"/>
              </a:rPr>
              <a:t>Turns airplane to maintain heading under heading bug</a:t>
            </a:r>
          </a:p>
          <a:p>
            <a:pPr lvl="1" eaLnBrk="1" hangingPunct="1">
              <a:spcBef>
                <a:spcPct val="50000"/>
              </a:spcBef>
              <a:buFontTx/>
              <a:buChar char="•"/>
            </a:pPr>
            <a:r>
              <a:rPr lang="en-US" altLang="en-US" sz="2200" dirty="0">
                <a:solidFill>
                  <a:srgbClr val="E2AC00"/>
                </a:solidFill>
                <a:latin typeface="Arial" panose="020B0604020202020204" pitchFamily="34" charset="0"/>
              </a:rPr>
              <a:t>Used to toggle between ROL and Heading mode</a:t>
            </a:r>
          </a:p>
        </p:txBody>
      </p:sp>
      <p:sp>
        <p:nvSpPr>
          <p:cNvPr id="10242" name="Rectangle 2">
            <a:extLst>
              <a:ext uri="{FF2B5EF4-FFF2-40B4-BE49-F238E27FC236}">
                <a16:creationId xmlns:a16="http://schemas.microsoft.com/office/drawing/2014/main" id="{B2AB9D86-BAA1-4338-8CEB-1AE5566EFA82}"/>
              </a:ext>
            </a:extLst>
          </p:cNvPr>
          <p:cNvSpPr>
            <a:spLocks noGrp="1" noChangeArrowheads="1"/>
          </p:cNvSpPr>
          <p:nvPr>
            <p:ph type="title"/>
          </p:nvPr>
        </p:nvSpPr>
        <p:spPr>
          <a:xfrm>
            <a:off x="1606045" y="844867"/>
            <a:ext cx="5937755" cy="1188720"/>
          </a:xfrm>
        </p:spPr>
        <p:txBody>
          <a:bodyPr/>
          <a:lstStyle/>
          <a:p>
            <a:r>
              <a:rPr lang="en-US" altLang="en-US" dirty="0">
                <a:solidFill>
                  <a:srgbClr val="E2AC00"/>
                </a:solidFill>
              </a:rPr>
              <a:t>Controls and Indications	</a:t>
            </a:r>
          </a:p>
        </p:txBody>
      </p:sp>
      <p:sp>
        <p:nvSpPr>
          <p:cNvPr id="10244" name="Rectangle 3">
            <a:extLst>
              <a:ext uri="{FF2B5EF4-FFF2-40B4-BE49-F238E27FC236}">
                <a16:creationId xmlns:a16="http://schemas.microsoft.com/office/drawing/2014/main" id="{3D62A17D-346D-46E0-8BF5-83403F1758E4}"/>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45" name="Text Box 4">
            <a:extLst>
              <a:ext uri="{FF2B5EF4-FFF2-40B4-BE49-F238E27FC236}">
                <a16:creationId xmlns:a16="http://schemas.microsoft.com/office/drawing/2014/main" id="{285226D9-29CB-4012-8060-BDACFFB9E058}"/>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0246" name="Text Box 5">
            <a:extLst>
              <a:ext uri="{FF2B5EF4-FFF2-40B4-BE49-F238E27FC236}">
                <a16:creationId xmlns:a16="http://schemas.microsoft.com/office/drawing/2014/main" id="{CF30F19E-5FC5-44AC-980D-C2F99075344B}"/>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0247" name="Text Box 6">
            <a:extLst>
              <a:ext uri="{FF2B5EF4-FFF2-40B4-BE49-F238E27FC236}">
                <a16:creationId xmlns:a16="http://schemas.microsoft.com/office/drawing/2014/main" id="{94931685-1DF7-4104-98C9-0E6E44E5D163}"/>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0248" name="Text Box 7">
            <a:extLst>
              <a:ext uri="{FF2B5EF4-FFF2-40B4-BE49-F238E27FC236}">
                <a16:creationId xmlns:a16="http://schemas.microsoft.com/office/drawing/2014/main" id="{C25B5B03-41DF-48D5-BCB7-386A6A611AE8}"/>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0249" name="Text Box 8">
            <a:extLst>
              <a:ext uri="{FF2B5EF4-FFF2-40B4-BE49-F238E27FC236}">
                <a16:creationId xmlns:a16="http://schemas.microsoft.com/office/drawing/2014/main" id="{4CC9DAE0-A017-488C-9837-B08A1B6357FC}"/>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0250" name="Text Box 9">
            <a:extLst>
              <a:ext uri="{FF2B5EF4-FFF2-40B4-BE49-F238E27FC236}">
                <a16:creationId xmlns:a16="http://schemas.microsoft.com/office/drawing/2014/main" id="{5BFB6E58-0C00-41F0-9F44-255173C56D6D}"/>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0251" name="Text Box 10">
            <a:extLst>
              <a:ext uri="{FF2B5EF4-FFF2-40B4-BE49-F238E27FC236}">
                <a16:creationId xmlns:a16="http://schemas.microsoft.com/office/drawing/2014/main" id="{1BB556D3-6398-409B-821E-B176AD7BA4F6}"/>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0252" name="Text Box 11">
            <a:extLst>
              <a:ext uri="{FF2B5EF4-FFF2-40B4-BE49-F238E27FC236}">
                <a16:creationId xmlns:a16="http://schemas.microsoft.com/office/drawing/2014/main" id="{52A0D6F3-312B-4640-912A-AB51E384A3AB}"/>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0253" name="Text Box 12">
            <a:extLst>
              <a:ext uri="{FF2B5EF4-FFF2-40B4-BE49-F238E27FC236}">
                <a16:creationId xmlns:a16="http://schemas.microsoft.com/office/drawing/2014/main" id="{AFA53D45-96D0-4F15-A010-5B190E125036}"/>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0254" name="Text Box 13">
            <a:extLst>
              <a:ext uri="{FF2B5EF4-FFF2-40B4-BE49-F238E27FC236}">
                <a16:creationId xmlns:a16="http://schemas.microsoft.com/office/drawing/2014/main" id="{B9550AE2-1057-4C0A-9AA8-21F5323F3F5D}"/>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0255" name="Text Box 14">
            <a:extLst>
              <a:ext uri="{FF2B5EF4-FFF2-40B4-BE49-F238E27FC236}">
                <a16:creationId xmlns:a16="http://schemas.microsoft.com/office/drawing/2014/main" id="{76959A78-6BA8-4E7F-BA2C-3C99BC483409}"/>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0256" name="Text Box 15">
            <a:extLst>
              <a:ext uri="{FF2B5EF4-FFF2-40B4-BE49-F238E27FC236}">
                <a16:creationId xmlns:a16="http://schemas.microsoft.com/office/drawing/2014/main" id="{0FCA6144-CE72-43A6-9754-CCF6EBA77200}"/>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0257" name="Text Box 16">
            <a:extLst>
              <a:ext uri="{FF2B5EF4-FFF2-40B4-BE49-F238E27FC236}">
                <a16:creationId xmlns:a16="http://schemas.microsoft.com/office/drawing/2014/main" id="{44BB33DF-E915-4DE1-A506-783CBF891010}"/>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0258" name="Text Box 17">
            <a:extLst>
              <a:ext uri="{FF2B5EF4-FFF2-40B4-BE49-F238E27FC236}">
                <a16:creationId xmlns:a16="http://schemas.microsoft.com/office/drawing/2014/main" id="{81D6CD0A-B31A-4A56-8708-1749457D3AC4}"/>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0259" name="Text Box 18">
            <a:extLst>
              <a:ext uri="{FF2B5EF4-FFF2-40B4-BE49-F238E27FC236}">
                <a16:creationId xmlns:a16="http://schemas.microsoft.com/office/drawing/2014/main" id="{79D70C1D-1996-4184-B136-AC497A2A7A07}"/>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0260" name="Text Box 19">
            <a:extLst>
              <a:ext uri="{FF2B5EF4-FFF2-40B4-BE49-F238E27FC236}">
                <a16:creationId xmlns:a16="http://schemas.microsoft.com/office/drawing/2014/main" id="{BEFA0A28-6AA1-4BA5-B36D-070674D690B5}"/>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0261" name="Text Box 20">
            <a:extLst>
              <a:ext uri="{FF2B5EF4-FFF2-40B4-BE49-F238E27FC236}">
                <a16:creationId xmlns:a16="http://schemas.microsoft.com/office/drawing/2014/main" id="{6E02D4E6-AE83-4E4C-993D-46172EE8C451}"/>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0262" name="Oval 21">
            <a:extLst>
              <a:ext uri="{FF2B5EF4-FFF2-40B4-BE49-F238E27FC236}">
                <a16:creationId xmlns:a16="http://schemas.microsoft.com/office/drawing/2014/main" id="{897EAF43-4CE4-4127-8AC4-32F9E19AF54B}"/>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63" name="Oval 22">
            <a:extLst>
              <a:ext uri="{FF2B5EF4-FFF2-40B4-BE49-F238E27FC236}">
                <a16:creationId xmlns:a16="http://schemas.microsoft.com/office/drawing/2014/main" id="{44206AD3-7C8D-485E-95FD-FB3DE5755F58}"/>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0264" name="Text Box 23">
            <a:extLst>
              <a:ext uri="{FF2B5EF4-FFF2-40B4-BE49-F238E27FC236}">
                <a16:creationId xmlns:a16="http://schemas.microsoft.com/office/drawing/2014/main" id="{9D6F393B-E5AF-4E0C-B425-5AA963BB2F0F}"/>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0265" name="Text Box 24">
            <a:extLst>
              <a:ext uri="{FF2B5EF4-FFF2-40B4-BE49-F238E27FC236}">
                <a16:creationId xmlns:a16="http://schemas.microsoft.com/office/drawing/2014/main" id="{E7F42FE8-0250-49F0-8D39-0A88E8745CF7}"/>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0266" name="Rectangle 25">
            <a:extLst>
              <a:ext uri="{FF2B5EF4-FFF2-40B4-BE49-F238E27FC236}">
                <a16:creationId xmlns:a16="http://schemas.microsoft.com/office/drawing/2014/main" id="{CBBE13A3-7D40-4C72-BEDE-62E943228D4E}"/>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67" name="Rectangle 26">
            <a:extLst>
              <a:ext uri="{FF2B5EF4-FFF2-40B4-BE49-F238E27FC236}">
                <a16:creationId xmlns:a16="http://schemas.microsoft.com/office/drawing/2014/main" id="{53B9DC96-F9ED-45A0-A6A5-2A40BCFBD10D}"/>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68" name="Rectangle 27">
            <a:extLst>
              <a:ext uri="{FF2B5EF4-FFF2-40B4-BE49-F238E27FC236}">
                <a16:creationId xmlns:a16="http://schemas.microsoft.com/office/drawing/2014/main" id="{1BA500FE-643C-413B-811E-F613C5A186A5}"/>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69" name="Rectangle 28">
            <a:extLst>
              <a:ext uri="{FF2B5EF4-FFF2-40B4-BE49-F238E27FC236}">
                <a16:creationId xmlns:a16="http://schemas.microsoft.com/office/drawing/2014/main" id="{5AABF39F-C86E-46CC-B9E2-02EF2AB568F6}"/>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0" name="Rectangle 29">
            <a:extLst>
              <a:ext uri="{FF2B5EF4-FFF2-40B4-BE49-F238E27FC236}">
                <a16:creationId xmlns:a16="http://schemas.microsoft.com/office/drawing/2014/main" id="{A3B5549E-25E6-4427-B200-E472DD187046}"/>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1" name="Rectangle 30">
            <a:extLst>
              <a:ext uri="{FF2B5EF4-FFF2-40B4-BE49-F238E27FC236}">
                <a16:creationId xmlns:a16="http://schemas.microsoft.com/office/drawing/2014/main" id="{2A8DE354-C8CC-4898-A505-330F67B8DF54}"/>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2" name="Rectangle 31">
            <a:extLst>
              <a:ext uri="{FF2B5EF4-FFF2-40B4-BE49-F238E27FC236}">
                <a16:creationId xmlns:a16="http://schemas.microsoft.com/office/drawing/2014/main" id="{AF1CB4C0-9E34-4E43-ABE1-AFB2756767F6}"/>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3" name="Rectangle 32">
            <a:extLst>
              <a:ext uri="{FF2B5EF4-FFF2-40B4-BE49-F238E27FC236}">
                <a16:creationId xmlns:a16="http://schemas.microsoft.com/office/drawing/2014/main" id="{183642BA-2E12-4DD8-BF2A-510C8C45639D}"/>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4" name="Rectangle 33">
            <a:extLst>
              <a:ext uri="{FF2B5EF4-FFF2-40B4-BE49-F238E27FC236}">
                <a16:creationId xmlns:a16="http://schemas.microsoft.com/office/drawing/2014/main" id="{8D884D07-DBC6-4464-8F1B-3892DD660D8A}"/>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5" name="Rectangle 34">
            <a:extLst>
              <a:ext uri="{FF2B5EF4-FFF2-40B4-BE49-F238E27FC236}">
                <a16:creationId xmlns:a16="http://schemas.microsoft.com/office/drawing/2014/main" id="{F09036A5-2CB4-4EBD-B7B6-E1A2A3DCB658}"/>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6" name="Rectangle 35">
            <a:extLst>
              <a:ext uri="{FF2B5EF4-FFF2-40B4-BE49-F238E27FC236}">
                <a16:creationId xmlns:a16="http://schemas.microsoft.com/office/drawing/2014/main" id="{81FB5B3D-B0C4-4379-BB13-6BD5384D5A39}"/>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7" name="Rectangle 36">
            <a:extLst>
              <a:ext uri="{FF2B5EF4-FFF2-40B4-BE49-F238E27FC236}">
                <a16:creationId xmlns:a16="http://schemas.microsoft.com/office/drawing/2014/main" id="{5C1BF1A6-769D-455B-89D4-F4F7524FE509}"/>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8" name="Rectangle 37">
            <a:extLst>
              <a:ext uri="{FF2B5EF4-FFF2-40B4-BE49-F238E27FC236}">
                <a16:creationId xmlns:a16="http://schemas.microsoft.com/office/drawing/2014/main" id="{9AC99AAF-0CD1-4DC5-A558-557A068CC759}"/>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9" name="Oval 38">
            <a:extLst>
              <a:ext uri="{FF2B5EF4-FFF2-40B4-BE49-F238E27FC236}">
                <a16:creationId xmlns:a16="http://schemas.microsoft.com/office/drawing/2014/main" id="{00A4CCF5-2624-495C-9B32-1B40B73A5DC7}"/>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80" name="AutoShape 39">
            <a:extLst>
              <a:ext uri="{FF2B5EF4-FFF2-40B4-BE49-F238E27FC236}">
                <a16:creationId xmlns:a16="http://schemas.microsoft.com/office/drawing/2014/main" id="{881EFF5A-4C0F-433B-BAB6-A72995285A43}"/>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81" name="AutoShape 40">
            <a:extLst>
              <a:ext uri="{FF2B5EF4-FFF2-40B4-BE49-F238E27FC236}">
                <a16:creationId xmlns:a16="http://schemas.microsoft.com/office/drawing/2014/main" id="{24E92E68-D086-43D4-89A2-2FE4B80F8512}"/>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83" name="Oval 42">
            <a:extLst>
              <a:ext uri="{FF2B5EF4-FFF2-40B4-BE49-F238E27FC236}">
                <a16:creationId xmlns:a16="http://schemas.microsoft.com/office/drawing/2014/main" id="{3144500A-3E20-4BF1-9355-E1BA6A012022}"/>
              </a:ext>
            </a:extLst>
          </p:cNvPr>
          <p:cNvSpPr>
            <a:spLocks noChangeArrowheads="1"/>
          </p:cNvSpPr>
          <p:nvPr/>
        </p:nvSpPr>
        <p:spPr bwMode="auto">
          <a:xfrm>
            <a:off x="1384300" y="3633788"/>
            <a:ext cx="1049338" cy="606425"/>
          </a:xfrm>
          <a:prstGeom prst="ellipse">
            <a:avLst/>
          </a:prstGeom>
          <a:noFill/>
          <a:ln w="28575">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95799"/>
          </a:xfrm>
        </p:spPr>
        <p:txBody>
          <a:bodyPr>
            <a:normAutofit fontScale="77500" lnSpcReduction="20000"/>
          </a:bodyPr>
          <a:lstStyle/>
          <a:p>
            <a:pPr marL="0" indent="0">
              <a:buNone/>
            </a:pPr>
            <a:r>
              <a:rPr lang="en-US" sz="5800" b="1" dirty="0"/>
              <a:t>What we will cover tonight:</a:t>
            </a:r>
          </a:p>
          <a:p>
            <a:pPr marL="0" indent="0">
              <a:buNone/>
            </a:pPr>
            <a:endParaRPr lang="en-US" dirty="0"/>
          </a:p>
          <a:p>
            <a:r>
              <a:rPr lang="en-US" dirty="0"/>
              <a:t>Quick review of GPS buttons and knobs</a:t>
            </a:r>
          </a:p>
          <a:p>
            <a:r>
              <a:rPr lang="en-US" dirty="0"/>
              <a:t>General autopilot design</a:t>
            </a:r>
          </a:p>
          <a:p>
            <a:r>
              <a:rPr lang="en-US" dirty="0"/>
              <a:t>Separating the “Brains” from the “Brawn”</a:t>
            </a:r>
          </a:p>
          <a:p>
            <a:r>
              <a:rPr lang="en-US" dirty="0"/>
              <a:t>Modes of operation</a:t>
            </a:r>
          </a:p>
          <a:p>
            <a:r>
              <a:rPr lang="en-US" dirty="0"/>
              <a:t>Questions and further reference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a:extLst>
              <a:ext uri="{FF2B5EF4-FFF2-40B4-BE49-F238E27FC236}">
                <a16:creationId xmlns:a16="http://schemas.microsoft.com/office/drawing/2014/main" id="{E510B82C-DBC9-4934-9489-627F8C86BF17}"/>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69" name="Text Box 4">
            <a:extLst>
              <a:ext uri="{FF2B5EF4-FFF2-40B4-BE49-F238E27FC236}">
                <a16:creationId xmlns:a16="http://schemas.microsoft.com/office/drawing/2014/main" id="{41C79BB3-DF75-42D9-980B-8679ABFBD0FC}"/>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1270" name="Text Box 5">
            <a:extLst>
              <a:ext uri="{FF2B5EF4-FFF2-40B4-BE49-F238E27FC236}">
                <a16:creationId xmlns:a16="http://schemas.microsoft.com/office/drawing/2014/main" id="{08B4AF0D-9382-464F-ABE9-9287D7953A00}"/>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1271" name="Text Box 6">
            <a:extLst>
              <a:ext uri="{FF2B5EF4-FFF2-40B4-BE49-F238E27FC236}">
                <a16:creationId xmlns:a16="http://schemas.microsoft.com/office/drawing/2014/main" id="{0706C25B-670C-441C-9D43-599068A9E538}"/>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1272" name="Text Box 7">
            <a:extLst>
              <a:ext uri="{FF2B5EF4-FFF2-40B4-BE49-F238E27FC236}">
                <a16:creationId xmlns:a16="http://schemas.microsoft.com/office/drawing/2014/main" id="{92EDD63F-8F4B-49EA-B19E-07BA4E8251AF}"/>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1273" name="Text Box 8">
            <a:extLst>
              <a:ext uri="{FF2B5EF4-FFF2-40B4-BE49-F238E27FC236}">
                <a16:creationId xmlns:a16="http://schemas.microsoft.com/office/drawing/2014/main" id="{383310C1-B380-4C15-8B53-D9D494CD9769}"/>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1274" name="Text Box 9">
            <a:extLst>
              <a:ext uri="{FF2B5EF4-FFF2-40B4-BE49-F238E27FC236}">
                <a16:creationId xmlns:a16="http://schemas.microsoft.com/office/drawing/2014/main" id="{9703C01E-D45A-4310-911A-85CC9A36DF6D}"/>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1275" name="Text Box 10">
            <a:extLst>
              <a:ext uri="{FF2B5EF4-FFF2-40B4-BE49-F238E27FC236}">
                <a16:creationId xmlns:a16="http://schemas.microsoft.com/office/drawing/2014/main" id="{D51A3671-6967-4601-89ED-D1AE34F417B7}"/>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1276" name="Text Box 11">
            <a:extLst>
              <a:ext uri="{FF2B5EF4-FFF2-40B4-BE49-F238E27FC236}">
                <a16:creationId xmlns:a16="http://schemas.microsoft.com/office/drawing/2014/main" id="{BD6C79F6-843A-48EB-8351-4EA0442A973D}"/>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1277" name="Text Box 12">
            <a:extLst>
              <a:ext uri="{FF2B5EF4-FFF2-40B4-BE49-F238E27FC236}">
                <a16:creationId xmlns:a16="http://schemas.microsoft.com/office/drawing/2014/main" id="{C08A9A04-C41A-4972-BA1C-58B344A053D2}"/>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1278" name="Text Box 13">
            <a:extLst>
              <a:ext uri="{FF2B5EF4-FFF2-40B4-BE49-F238E27FC236}">
                <a16:creationId xmlns:a16="http://schemas.microsoft.com/office/drawing/2014/main" id="{2ED5BCFB-3A9D-4A30-9597-DB33E8185B56}"/>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1279" name="Text Box 14">
            <a:extLst>
              <a:ext uri="{FF2B5EF4-FFF2-40B4-BE49-F238E27FC236}">
                <a16:creationId xmlns:a16="http://schemas.microsoft.com/office/drawing/2014/main" id="{65C15666-FC73-4A83-BE83-8F37EB774218}"/>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1280" name="Text Box 15">
            <a:extLst>
              <a:ext uri="{FF2B5EF4-FFF2-40B4-BE49-F238E27FC236}">
                <a16:creationId xmlns:a16="http://schemas.microsoft.com/office/drawing/2014/main" id="{D1CED718-3FFC-4F07-8414-5F99ABFA1FDA}"/>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1281" name="Text Box 16">
            <a:extLst>
              <a:ext uri="{FF2B5EF4-FFF2-40B4-BE49-F238E27FC236}">
                <a16:creationId xmlns:a16="http://schemas.microsoft.com/office/drawing/2014/main" id="{013D4759-2920-4FE6-9448-BCCAFFCACEF8}"/>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1282" name="Text Box 17">
            <a:extLst>
              <a:ext uri="{FF2B5EF4-FFF2-40B4-BE49-F238E27FC236}">
                <a16:creationId xmlns:a16="http://schemas.microsoft.com/office/drawing/2014/main" id="{B1B4C7D2-5107-41E7-BEF1-33C6AA863589}"/>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1283" name="Text Box 18">
            <a:extLst>
              <a:ext uri="{FF2B5EF4-FFF2-40B4-BE49-F238E27FC236}">
                <a16:creationId xmlns:a16="http://schemas.microsoft.com/office/drawing/2014/main" id="{4CD1C4F0-B23E-4023-B402-F38D427B7699}"/>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1284" name="Text Box 19">
            <a:extLst>
              <a:ext uri="{FF2B5EF4-FFF2-40B4-BE49-F238E27FC236}">
                <a16:creationId xmlns:a16="http://schemas.microsoft.com/office/drawing/2014/main" id="{90306212-3FD1-44A8-937C-B3CE33DEECC2}"/>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1285" name="Text Box 20">
            <a:extLst>
              <a:ext uri="{FF2B5EF4-FFF2-40B4-BE49-F238E27FC236}">
                <a16:creationId xmlns:a16="http://schemas.microsoft.com/office/drawing/2014/main" id="{86EE992C-A15A-4153-80F2-ACD269C491AE}"/>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1286" name="Oval 21">
            <a:extLst>
              <a:ext uri="{FF2B5EF4-FFF2-40B4-BE49-F238E27FC236}">
                <a16:creationId xmlns:a16="http://schemas.microsoft.com/office/drawing/2014/main" id="{E43693D8-72DB-4128-8633-95495DE8AA9E}"/>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87" name="Oval 22">
            <a:extLst>
              <a:ext uri="{FF2B5EF4-FFF2-40B4-BE49-F238E27FC236}">
                <a16:creationId xmlns:a16="http://schemas.microsoft.com/office/drawing/2014/main" id="{D82DE04C-B844-4FB0-A87C-DD5497E04BCA}"/>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1288" name="Text Box 23">
            <a:extLst>
              <a:ext uri="{FF2B5EF4-FFF2-40B4-BE49-F238E27FC236}">
                <a16:creationId xmlns:a16="http://schemas.microsoft.com/office/drawing/2014/main" id="{4FEECAEF-1833-43F7-AC75-E08B03DD919A}"/>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1289" name="Text Box 24">
            <a:extLst>
              <a:ext uri="{FF2B5EF4-FFF2-40B4-BE49-F238E27FC236}">
                <a16:creationId xmlns:a16="http://schemas.microsoft.com/office/drawing/2014/main" id="{93CFC41D-BEE8-442F-B8BC-FA9E35DD8DAC}"/>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1290" name="Rectangle 25">
            <a:extLst>
              <a:ext uri="{FF2B5EF4-FFF2-40B4-BE49-F238E27FC236}">
                <a16:creationId xmlns:a16="http://schemas.microsoft.com/office/drawing/2014/main" id="{2AFCFE6C-7FE9-4FE9-809A-7785B9D76605}"/>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1" name="Rectangle 26">
            <a:extLst>
              <a:ext uri="{FF2B5EF4-FFF2-40B4-BE49-F238E27FC236}">
                <a16:creationId xmlns:a16="http://schemas.microsoft.com/office/drawing/2014/main" id="{35E5B61C-93C5-45BB-9AE8-7DE1B986E529}"/>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2" name="Rectangle 27">
            <a:extLst>
              <a:ext uri="{FF2B5EF4-FFF2-40B4-BE49-F238E27FC236}">
                <a16:creationId xmlns:a16="http://schemas.microsoft.com/office/drawing/2014/main" id="{8B115AC6-5F19-4A2D-94F5-CC5149D5349E}"/>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3" name="Rectangle 28">
            <a:extLst>
              <a:ext uri="{FF2B5EF4-FFF2-40B4-BE49-F238E27FC236}">
                <a16:creationId xmlns:a16="http://schemas.microsoft.com/office/drawing/2014/main" id="{EB04725B-B287-44B4-B719-F26A2BC72788}"/>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4" name="Rectangle 29">
            <a:extLst>
              <a:ext uri="{FF2B5EF4-FFF2-40B4-BE49-F238E27FC236}">
                <a16:creationId xmlns:a16="http://schemas.microsoft.com/office/drawing/2014/main" id="{E203D1DD-0891-4A4E-A2B8-5FC80880D46D}"/>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5" name="Rectangle 30">
            <a:extLst>
              <a:ext uri="{FF2B5EF4-FFF2-40B4-BE49-F238E27FC236}">
                <a16:creationId xmlns:a16="http://schemas.microsoft.com/office/drawing/2014/main" id="{E41AA8CA-5E37-4653-BBB8-9EC5513B891F}"/>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6" name="Rectangle 31">
            <a:extLst>
              <a:ext uri="{FF2B5EF4-FFF2-40B4-BE49-F238E27FC236}">
                <a16:creationId xmlns:a16="http://schemas.microsoft.com/office/drawing/2014/main" id="{F2521AF6-6C0B-4251-9C72-D179A1161BC5}"/>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7" name="Rectangle 32">
            <a:extLst>
              <a:ext uri="{FF2B5EF4-FFF2-40B4-BE49-F238E27FC236}">
                <a16:creationId xmlns:a16="http://schemas.microsoft.com/office/drawing/2014/main" id="{5F3E856E-2F87-4641-B1F1-4DB24B71956C}"/>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8" name="Rectangle 33">
            <a:extLst>
              <a:ext uri="{FF2B5EF4-FFF2-40B4-BE49-F238E27FC236}">
                <a16:creationId xmlns:a16="http://schemas.microsoft.com/office/drawing/2014/main" id="{87D01A3D-5162-4E34-80A1-73E7F990482F}"/>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9" name="Rectangle 34">
            <a:extLst>
              <a:ext uri="{FF2B5EF4-FFF2-40B4-BE49-F238E27FC236}">
                <a16:creationId xmlns:a16="http://schemas.microsoft.com/office/drawing/2014/main" id="{90B5D867-660F-4FC2-BB44-858F65544653}"/>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300" name="Rectangle 35">
            <a:extLst>
              <a:ext uri="{FF2B5EF4-FFF2-40B4-BE49-F238E27FC236}">
                <a16:creationId xmlns:a16="http://schemas.microsoft.com/office/drawing/2014/main" id="{E4469D72-6217-4C6C-90E6-F8B2A412DCDF}"/>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301" name="Rectangle 36">
            <a:extLst>
              <a:ext uri="{FF2B5EF4-FFF2-40B4-BE49-F238E27FC236}">
                <a16:creationId xmlns:a16="http://schemas.microsoft.com/office/drawing/2014/main" id="{92AFBB05-8301-45C7-ABB8-933F2CAAD732}"/>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302" name="Rectangle 37">
            <a:extLst>
              <a:ext uri="{FF2B5EF4-FFF2-40B4-BE49-F238E27FC236}">
                <a16:creationId xmlns:a16="http://schemas.microsoft.com/office/drawing/2014/main" id="{30E5C153-B1B1-429D-BAB5-397D91E1E453}"/>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303" name="Oval 38">
            <a:extLst>
              <a:ext uri="{FF2B5EF4-FFF2-40B4-BE49-F238E27FC236}">
                <a16:creationId xmlns:a16="http://schemas.microsoft.com/office/drawing/2014/main" id="{F3A16C35-596A-4C2D-BA86-FB76D5D2B925}"/>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304" name="AutoShape 39">
            <a:extLst>
              <a:ext uri="{FF2B5EF4-FFF2-40B4-BE49-F238E27FC236}">
                <a16:creationId xmlns:a16="http://schemas.microsoft.com/office/drawing/2014/main" id="{8FD966C5-C5BF-4CD7-ACEF-603C5FDEFC82}"/>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305" name="AutoShape 40">
            <a:extLst>
              <a:ext uri="{FF2B5EF4-FFF2-40B4-BE49-F238E27FC236}">
                <a16:creationId xmlns:a16="http://schemas.microsoft.com/office/drawing/2014/main" id="{26E536DE-0EDD-4648-8BDC-B761AC8B2290}"/>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306" name="Text Box 41">
            <a:extLst>
              <a:ext uri="{FF2B5EF4-FFF2-40B4-BE49-F238E27FC236}">
                <a16:creationId xmlns:a16="http://schemas.microsoft.com/office/drawing/2014/main" id="{5C68592A-7293-4385-AABC-9D8FB0F7BE55}"/>
              </a:ext>
            </a:extLst>
          </p:cNvPr>
          <p:cNvSpPr txBox="1">
            <a:spLocks noChangeArrowheads="1"/>
          </p:cNvSpPr>
          <p:nvPr/>
        </p:nvSpPr>
        <p:spPr bwMode="auto">
          <a:xfrm>
            <a:off x="457200" y="4724400"/>
            <a:ext cx="8315325"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solidFill>
                  <a:srgbClr val="E2AC00"/>
                </a:solidFill>
                <a:latin typeface="Arial" panose="020B0604020202020204" pitchFamily="34" charset="0"/>
              </a:rPr>
              <a:t>Navigation mode selector button</a:t>
            </a:r>
          </a:p>
          <a:p>
            <a:pPr lvl="1" eaLnBrk="1" hangingPunct="1">
              <a:spcBef>
                <a:spcPct val="50000"/>
              </a:spcBef>
              <a:buFontTx/>
              <a:buChar char="•"/>
            </a:pPr>
            <a:r>
              <a:rPr lang="en-US" altLang="en-US" sz="2200" dirty="0">
                <a:solidFill>
                  <a:srgbClr val="E2AC00"/>
                </a:solidFill>
                <a:latin typeface="Arial" panose="020B0604020202020204" pitchFamily="34" charset="0"/>
              </a:rPr>
              <a:t>Automatic capture of and tracking of VOR, LOC, or GPS signals set on HSI</a:t>
            </a:r>
          </a:p>
          <a:p>
            <a:pPr lvl="1" eaLnBrk="1" hangingPunct="1">
              <a:spcBef>
                <a:spcPct val="50000"/>
              </a:spcBef>
              <a:buFontTx/>
              <a:buChar char="•"/>
            </a:pPr>
            <a:r>
              <a:rPr lang="en-US" altLang="en-US" sz="2200" dirty="0">
                <a:solidFill>
                  <a:srgbClr val="E2AC00"/>
                </a:solidFill>
                <a:latin typeface="Arial" panose="020B0604020202020204" pitchFamily="34" charset="0"/>
              </a:rPr>
              <a:t>Recommended for enroute navigation</a:t>
            </a:r>
          </a:p>
        </p:txBody>
      </p:sp>
      <p:sp>
        <p:nvSpPr>
          <p:cNvPr id="11307" name="Oval 42">
            <a:extLst>
              <a:ext uri="{FF2B5EF4-FFF2-40B4-BE49-F238E27FC236}">
                <a16:creationId xmlns:a16="http://schemas.microsoft.com/office/drawing/2014/main" id="{C193CBEC-9F04-44E4-90E1-A5A4186E28E3}"/>
              </a:ext>
            </a:extLst>
          </p:cNvPr>
          <p:cNvSpPr>
            <a:spLocks noChangeArrowheads="1"/>
          </p:cNvSpPr>
          <p:nvPr/>
        </p:nvSpPr>
        <p:spPr bwMode="auto">
          <a:xfrm>
            <a:off x="2311400" y="3621088"/>
            <a:ext cx="1049338" cy="606425"/>
          </a:xfrm>
          <a:prstGeom prst="ellipse">
            <a:avLst/>
          </a:prstGeom>
          <a:noFill/>
          <a:ln w="28575">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
        <p:nvSpPr>
          <p:cNvPr id="45" name="Rectangle 2">
            <a:extLst>
              <a:ext uri="{FF2B5EF4-FFF2-40B4-BE49-F238E27FC236}">
                <a16:creationId xmlns:a16="http://schemas.microsoft.com/office/drawing/2014/main" id="{AF71CB6D-FE8A-4EF6-AE6C-965E3DC95421}"/>
              </a:ext>
            </a:extLst>
          </p:cNvPr>
          <p:cNvSpPr txBox="1">
            <a:spLocks noChangeArrowheads="1"/>
          </p:cNvSpPr>
          <p:nvPr/>
        </p:nvSpPr>
        <p:spPr>
          <a:xfrm>
            <a:off x="1606045" y="844867"/>
            <a:ext cx="5937755" cy="118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E2AC00"/>
                </a:solidFill>
              </a:rPr>
              <a:t>Controls and Indications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50612B-67C5-4887-86DE-E940B61B3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16" y="1792103"/>
            <a:ext cx="8201168" cy="3273793"/>
          </a:xfrm>
          <a:prstGeom prst="rect">
            <a:avLst/>
          </a:prstGeom>
        </p:spPr>
      </p:pic>
      <p:sp>
        <p:nvSpPr>
          <p:cNvPr id="5" name="TextBox 4">
            <a:extLst>
              <a:ext uri="{FF2B5EF4-FFF2-40B4-BE49-F238E27FC236}">
                <a16:creationId xmlns:a16="http://schemas.microsoft.com/office/drawing/2014/main" id="{078FD148-C6A3-472B-BBE9-3DA1C4B37DEA}"/>
              </a:ext>
            </a:extLst>
          </p:cNvPr>
          <p:cNvSpPr txBox="1"/>
          <p:nvPr/>
        </p:nvSpPr>
        <p:spPr>
          <a:xfrm>
            <a:off x="914400" y="4449301"/>
            <a:ext cx="2971800" cy="584775"/>
          </a:xfrm>
          <a:prstGeom prst="rect">
            <a:avLst/>
          </a:prstGeom>
          <a:solidFill>
            <a:schemeClr val="tx1"/>
          </a:solidFill>
        </p:spPr>
        <p:txBody>
          <a:bodyPr wrap="square" rtlCol="0">
            <a:spAutoFit/>
          </a:bodyPr>
          <a:lstStyle/>
          <a:p>
            <a:r>
              <a:rPr lang="en-US" sz="3200">
                <a:solidFill>
                  <a:srgbClr val="FFC000"/>
                </a:solidFill>
              </a:rPr>
              <a:t>With HSI </a:t>
            </a:r>
            <a:r>
              <a:rPr lang="en-US" sz="3200" dirty="0">
                <a:solidFill>
                  <a:srgbClr val="FFC000"/>
                </a:solidFill>
              </a:rPr>
              <a:t>Twist</a:t>
            </a:r>
          </a:p>
        </p:txBody>
      </p:sp>
      <p:sp>
        <p:nvSpPr>
          <p:cNvPr id="6" name="TextBox 5">
            <a:extLst>
              <a:ext uri="{FF2B5EF4-FFF2-40B4-BE49-F238E27FC236}">
                <a16:creationId xmlns:a16="http://schemas.microsoft.com/office/drawing/2014/main" id="{D35195BA-BAED-4BFD-9FE4-F4456D5BFFF6}"/>
              </a:ext>
            </a:extLst>
          </p:cNvPr>
          <p:cNvSpPr txBox="1"/>
          <p:nvPr/>
        </p:nvSpPr>
        <p:spPr>
          <a:xfrm>
            <a:off x="4782606" y="4458906"/>
            <a:ext cx="2971800" cy="584775"/>
          </a:xfrm>
          <a:prstGeom prst="rect">
            <a:avLst/>
          </a:prstGeom>
          <a:solidFill>
            <a:schemeClr val="tx1"/>
          </a:solidFill>
        </p:spPr>
        <p:txBody>
          <a:bodyPr wrap="square" rtlCol="0">
            <a:spAutoFit/>
          </a:bodyPr>
          <a:lstStyle/>
          <a:p>
            <a:r>
              <a:rPr lang="en-US" sz="3200" dirty="0">
                <a:solidFill>
                  <a:srgbClr val="FFC000"/>
                </a:solidFill>
              </a:rPr>
              <a:t>W/O GPSS Steer</a:t>
            </a:r>
          </a:p>
        </p:txBody>
      </p:sp>
    </p:spTree>
    <p:extLst>
      <p:ext uri="{BB962C8B-B14F-4D97-AF65-F5344CB8AC3E}">
        <p14:creationId xmlns:p14="http://schemas.microsoft.com/office/powerpoint/2010/main" val="3226906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a:extLst>
              <a:ext uri="{FF2B5EF4-FFF2-40B4-BE49-F238E27FC236}">
                <a16:creationId xmlns:a16="http://schemas.microsoft.com/office/drawing/2014/main" id="{A077A52B-286D-4A2A-AB84-770F4C614765}"/>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41" name="Text Box 4">
            <a:extLst>
              <a:ext uri="{FF2B5EF4-FFF2-40B4-BE49-F238E27FC236}">
                <a16:creationId xmlns:a16="http://schemas.microsoft.com/office/drawing/2014/main" id="{42B67E5A-29FF-4F16-AA89-66C910A5EB32}"/>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4342" name="Text Box 5">
            <a:extLst>
              <a:ext uri="{FF2B5EF4-FFF2-40B4-BE49-F238E27FC236}">
                <a16:creationId xmlns:a16="http://schemas.microsoft.com/office/drawing/2014/main" id="{201BB9C3-6334-4AC3-9B44-42E61227990A}"/>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4343" name="Text Box 6">
            <a:extLst>
              <a:ext uri="{FF2B5EF4-FFF2-40B4-BE49-F238E27FC236}">
                <a16:creationId xmlns:a16="http://schemas.microsoft.com/office/drawing/2014/main" id="{4DE4F020-09E7-48CF-8A1B-34FCF48DE9BA}"/>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4344" name="Text Box 7">
            <a:extLst>
              <a:ext uri="{FF2B5EF4-FFF2-40B4-BE49-F238E27FC236}">
                <a16:creationId xmlns:a16="http://schemas.microsoft.com/office/drawing/2014/main" id="{2399B4CC-5FFC-49DD-BF79-9AEC0EE21909}"/>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4345" name="Text Box 8">
            <a:extLst>
              <a:ext uri="{FF2B5EF4-FFF2-40B4-BE49-F238E27FC236}">
                <a16:creationId xmlns:a16="http://schemas.microsoft.com/office/drawing/2014/main" id="{3BBA0FAC-DD53-49A2-90BA-309DF9A6F171}"/>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4346" name="Text Box 9">
            <a:extLst>
              <a:ext uri="{FF2B5EF4-FFF2-40B4-BE49-F238E27FC236}">
                <a16:creationId xmlns:a16="http://schemas.microsoft.com/office/drawing/2014/main" id="{877A38B6-C1F1-4CA3-A3E3-2611324F626D}"/>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4347" name="Text Box 10">
            <a:extLst>
              <a:ext uri="{FF2B5EF4-FFF2-40B4-BE49-F238E27FC236}">
                <a16:creationId xmlns:a16="http://schemas.microsoft.com/office/drawing/2014/main" id="{6F8B6C71-4F1B-49F2-93CD-F71D4A520DDB}"/>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4348" name="Text Box 11">
            <a:extLst>
              <a:ext uri="{FF2B5EF4-FFF2-40B4-BE49-F238E27FC236}">
                <a16:creationId xmlns:a16="http://schemas.microsoft.com/office/drawing/2014/main" id="{6E6D6DA8-123F-4A77-8F11-846520BFFDBA}"/>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4349" name="Text Box 12">
            <a:extLst>
              <a:ext uri="{FF2B5EF4-FFF2-40B4-BE49-F238E27FC236}">
                <a16:creationId xmlns:a16="http://schemas.microsoft.com/office/drawing/2014/main" id="{15BA5F3E-B8B7-4206-90C2-9FAF9A34B3BD}"/>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4350" name="Text Box 13">
            <a:extLst>
              <a:ext uri="{FF2B5EF4-FFF2-40B4-BE49-F238E27FC236}">
                <a16:creationId xmlns:a16="http://schemas.microsoft.com/office/drawing/2014/main" id="{38CCAE46-2D24-4DFA-AA6B-E15962E56FB8}"/>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4351" name="Text Box 14">
            <a:extLst>
              <a:ext uri="{FF2B5EF4-FFF2-40B4-BE49-F238E27FC236}">
                <a16:creationId xmlns:a16="http://schemas.microsoft.com/office/drawing/2014/main" id="{ABD85303-D7CE-4FA1-A230-A7E7CF4CC999}"/>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4352" name="Text Box 15">
            <a:extLst>
              <a:ext uri="{FF2B5EF4-FFF2-40B4-BE49-F238E27FC236}">
                <a16:creationId xmlns:a16="http://schemas.microsoft.com/office/drawing/2014/main" id="{EFE1673C-F986-4965-9993-901B3A57D0F0}"/>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4353" name="Text Box 16">
            <a:extLst>
              <a:ext uri="{FF2B5EF4-FFF2-40B4-BE49-F238E27FC236}">
                <a16:creationId xmlns:a16="http://schemas.microsoft.com/office/drawing/2014/main" id="{2C83E28E-7A51-4180-8921-31094D11A264}"/>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4354" name="Text Box 17">
            <a:extLst>
              <a:ext uri="{FF2B5EF4-FFF2-40B4-BE49-F238E27FC236}">
                <a16:creationId xmlns:a16="http://schemas.microsoft.com/office/drawing/2014/main" id="{91E3868B-7368-4161-AE1C-679D45F91018}"/>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4355" name="Text Box 18">
            <a:extLst>
              <a:ext uri="{FF2B5EF4-FFF2-40B4-BE49-F238E27FC236}">
                <a16:creationId xmlns:a16="http://schemas.microsoft.com/office/drawing/2014/main" id="{3E9ACC73-CF07-4D32-AC7A-4EDFC1A95269}"/>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4356" name="Text Box 19">
            <a:extLst>
              <a:ext uri="{FF2B5EF4-FFF2-40B4-BE49-F238E27FC236}">
                <a16:creationId xmlns:a16="http://schemas.microsoft.com/office/drawing/2014/main" id="{62EBA738-CF9E-4AFE-8DF3-98E67DFFDA00}"/>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4357" name="Text Box 20">
            <a:extLst>
              <a:ext uri="{FF2B5EF4-FFF2-40B4-BE49-F238E27FC236}">
                <a16:creationId xmlns:a16="http://schemas.microsoft.com/office/drawing/2014/main" id="{DFCD831D-0B9D-422A-8108-DFB2022CB27F}"/>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4358" name="Oval 21">
            <a:extLst>
              <a:ext uri="{FF2B5EF4-FFF2-40B4-BE49-F238E27FC236}">
                <a16:creationId xmlns:a16="http://schemas.microsoft.com/office/drawing/2014/main" id="{2205F993-2E22-4621-8FAF-F547C78A1390}"/>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59" name="Oval 22">
            <a:extLst>
              <a:ext uri="{FF2B5EF4-FFF2-40B4-BE49-F238E27FC236}">
                <a16:creationId xmlns:a16="http://schemas.microsoft.com/office/drawing/2014/main" id="{09CD07F7-875D-448D-ABCA-537EB2F29F8E}"/>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4360" name="Text Box 23">
            <a:extLst>
              <a:ext uri="{FF2B5EF4-FFF2-40B4-BE49-F238E27FC236}">
                <a16:creationId xmlns:a16="http://schemas.microsoft.com/office/drawing/2014/main" id="{7E862455-9956-48F6-8880-837BC7368505}"/>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4361" name="Text Box 24">
            <a:extLst>
              <a:ext uri="{FF2B5EF4-FFF2-40B4-BE49-F238E27FC236}">
                <a16:creationId xmlns:a16="http://schemas.microsoft.com/office/drawing/2014/main" id="{211A0385-B904-45B7-BCE7-B9EF089FDB14}"/>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4362" name="Rectangle 25">
            <a:extLst>
              <a:ext uri="{FF2B5EF4-FFF2-40B4-BE49-F238E27FC236}">
                <a16:creationId xmlns:a16="http://schemas.microsoft.com/office/drawing/2014/main" id="{C0EF2D79-8B92-426E-A0AA-93C71B29B297}"/>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63" name="Rectangle 26">
            <a:extLst>
              <a:ext uri="{FF2B5EF4-FFF2-40B4-BE49-F238E27FC236}">
                <a16:creationId xmlns:a16="http://schemas.microsoft.com/office/drawing/2014/main" id="{485329CA-CE4A-42C7-BBD5-92E4299F9F81}"/>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64" name="Rectangle 27">
            <a:extLst>
              <a:ext uri="{FF2B5EF4-FFF2-40B4-BE49-F238E27FC236}">
                <a16:creationId xmlns:a16="http://schemas.microsoft.com/office/drawing/2014/main" id="{90F311BA-EF2A-491E-A37A-9854A1D67420}"/>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65" name="Rectangle 28">
            <a:extLst>
              <a:ext uri="{FF2B5EF4-FFF2-40B4-BE49-F238E27FC236}">
                <a16:creationId xmlns:a16="http://schemas.microsoft.com/office/drawing/2014/main" id="{39FC9F67-126F-4058-98E4-E0FC44E8DAFC}"/>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66" name="Rectangle 29">
            <a:extLst>
              <a:ext uri="{FF2B5EF4-FFF2-40B4-BE49-F238E27FC236}">
                <a16:creationId xmlns:a16="http://schemas.microsoft.com/office/drawing/2014/main" id="{876D3E7A-9EE7-473B-9405-DA1584BED87A}"/>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67" name="Rectangle 30">
            <a:extLst>
              <a:ext uri="{FF2B5EF4-FFF2-40B4-BE49-F238E27FC236}">
                <a16:creationId xmlns:a16="http://schemas.microsoft.com/office/drawing/2014/main" id="{C6308446-27BB-467F-9144-810B40924ACD}"/>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68" name="Rectangle 31">
            <a:extLst>
              <a:ext uri="{FF2B5EF4-FFF2-40B4-BE49-F238E27FC236}">
                <a16:creationId xmlns:a16="http://schemas.microsoft.com/office/drawing/2014/main" id="{2FA228DE-D844-4E5B-B53E-5DD4B73E296E}"/>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69" name="Rectangle 32">
            <a:extLst>
              <a:ext uri="{FF2B5EF4-FFF2-40B4-BE49-F238E27FC236}">
                <a16:creationId xmlns:a16="http://schemas.microsoft.com/office/drawing/2014/main" id="{9C8B618C-C547-44B2-BB17-4C720B1BE547}"/>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0" name="Rectangle 33">
            <a:extLst>
              <a:ext uri="{FF2B5EF4-FFF2-40B4-BE49-F238E27FC236}">
                <a16:creationId xmlns:a16="http://schemas.microsoft.com/office/drawing/2014/main" id="{544CE213-BAF9-4543-A9F2-046C47D4F4E2}"/>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1" name="Rectangle 34">
            <a:extLst>
              <a:ext uri="{FF2B5EF4-FFF2-40B4-BE49-F238E27FC236}">
                <a16:creationId xmlns:a16="http://schemas.microsoft.com/office/drawing/2014/main" id="{0AD75240-7B28-4501-A209-2B59E09333C7}"/>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2" name="Rectangle 35">
            <a:extLst>
              <a:ext uri="{FF2B5EF4-FFF2-40B4-BE49-F238E27FC236}">
                <a16:creationId xmlns:a16="http://schemas.microsoft.com/office/drawing/2014/main" id="{57637BDA-7BA0-4435-ACCC-2B32B0D0659E}"/>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3" name="Rectangle 36">
            <a:extLst>
              <a:ext uri="{FF2B5EF4-FFF2-40B4-BE49-F238E27FC236}">
                <a16:creationId xmlns:a16="http://schemas.microsoft.com/office/drawing/2014/main" id="{13B5CBC2-C38E-4F49-9AE8-3D7DA4F8DA93}"/>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4" name="Rectangle 37">
            <a:extLst>
              <a:ext uri="{FF2B5EF4-FFF2-40B4-BE49-F238E27FC236}">
                <a16:creationId xmlns:a16="http://schemas.microsoft.com/office/drawing/2014/main" id="{A8A2F466-D68D-4A94-8108-ACFD76ECD167}"/>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5" name="Oval 38">
            <a:extLst>
              <a:ext uri="{FF2B5EF4-FFF2-40B4-BE49-F238E27FC236}">
                <a16:creationId xmlns:a16="http://schemas.microsoft.com/office/drawing/2014/main" id="{08ED4542-292C-4075-BE04-41CD1BB7ABB4}"/>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6" name="AutoShape 39">
            <a:extLst>
              <a:ext uri="{FF2B5EF4-FFF2-40B4-BE49-F238E27FC236}">
                <a16:creationId xmlns:a16="http://schemas.microsoft.com/office/drawing/2014/main" id="{86182EF2-0727-4AA1-BEF5-45993D8CAF33}"/>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7" name="AutoShape 40">
            <a:extLst>
              <a:ext uri="{FF2B5EF4-FFF2-40B4-BE49-F238E27FC236}">
                <a16:creationId xmlns:a16="http://schemas.microsoft.com/office/drawing/2014/main" id="{A120C1CF-E25F-4A32-BB57-797296A34F3E}"/>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8" name="Text Box 41">
            <a:extLst>
              <a:ext uri="{FF2B5EF4-FFF2-40B4-BE49-F238E27FC236}">
                <a16:creationId xmlns:a16="http://schemas.microsoft.com/office/drawing/2014/main" id="{ADF55DB0-A5E2-48A9-992F-79416973E1B9}"/>
              </a:ext>
            </a:extLst>
          </p:cNvPr>
          <p:cNvSpPr txBox="1">
            <a:spLocks noChangeArrowheads="1"/>
          </p:cNvSpPr>
          <p:nvPr/>
        </p:nvSpPr>
        <p:spPr bwMode="auto">
          <a:xfrm>
            <a:off x="414337" y="4744076"/>
            <a:ext cx="8315325"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solidFill>
                  <a:srgbClr val="E2AC00"/>
                </a:solidFill>
                <a:latin typeface="Arial" panose="020B0604020202020204" pitchFamily="34" charset="0"/>
              </a:rPr>
              <a:t>Altitude hold mode selector button</a:t>
            </a:r>
          </a:p>
          <a:p>
            <a:pPr lvl="1" eaLnBrk="1" hangingPunct="1">
              <a:spcBef>
                <a:spcPct val="50000"/>
              </a:spcBef>
              <a:buFontTx/>
              <a:buChar char="•"/>
            </a:pPr>
            <a:r>
              <a:rPr lang="en-US" altLang="en-US" sz="2200" dirty="0">
                <a:solidFill>
                  <a:srgbClr val="E2AC00"/>
                </a:solidFill>
                <a:latin typeface="Arial" panose="020B0604020202020204" pitchFamily="34" charset="0"/>
              </a:rPr>
              <a:t>Toggles between ALT HOLD and </a:t>
            </a:r>
            <a:r>
              <a:rPr lang="en-US" altLang="en-US" sz="2200" b="1" dirty="0">
                <a:solidFill>
                  <a:srgbClr val="E2AC00"/>
                </a:solidFill>
                <a:latin typeface="Arial" panose="020B0604020202020204" pitchFamily="34" charset="0"/>
              </a:rPr>
              <a:t>VS mode</a:t>
            </a:r>
          </a:p>
          <a:p>
            <a:pPr lvl="1" eaLnBrk="1" hangingPunct="1">
              <a:spcBef>
                <a:spcPct val="50000"/>
              </a:spcBef>
              <a:buFontTx/>
              <a:buChar char="•"/>
            </a:pPr>
            <a:endParaRPr lang="en-US" altLang="en-US" sz="2200" dirty="0">
              <a:solidFill>
                <a:srgbClr val="E2AC00"/>
              </a:solidFill>
              <a:latin typeface="Arial" panose="020B0604020202020204" pitchFamily="34" charset="0"/>
            </a:endParaRPr>
          </a:p>
        </p:txBody>
      </p:sp>
      <p:sp>
        <p:nvSpPr>
          <p:cNvPr id="14379" name="Oval 42">
            <a:extLst>
              <a:ext uri="{FF2B5EF4-FFF2-40B4-BE49-F238E27FC236}">
                <a16:creationId xmlns:a16="http://schemas.microsoft.com/office/drawing/2014/main" id="{6CCC5A93-A0C2-434B-B58D-F7BE09FAFF2F}"/>
              </a:ext>
            </a:extLst>
          </p:cNvPr>
          <p:cNvSpPr>
            <a:spLocks noChangeArrowheads="1"/>
          </p:cNvSpPr>
          <p:nvPr/>
        </p:nvSpPr>
        <p:spPr bwMode="auto">
          <a:xfrm>
            <a:off x="5153025" y="3608388"/>
            <a:ext cx="1049338" cy="606425"/>
          </a:xfrm>
          <a:prstGeom prst="ellipse">
            <a:avLst/>
          </a:prstGeom>
          <a:noFill/>
          <a:ln w="28575">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
        <p:nvSpPr>
          <p:cNvPr id="45" name="Rectangle 2">
            <a:extLst>
              <a:ext uri="{FF2B5EF4-FFF2-40B4-BE49-F238E27FC236}">
                <a16:creationId xmlns:a16="http://schemas.microsoft.com/office/drawing/2014/main" id="{8763CEA2-ECD7-4089-A365-79CF71D1BEF2}"/>
              </a:ext>
            </a:extLst>
          </p:cNvPr>
          <p:cNvSpPr txBox="1">
            <a:spLocks noChangeArrowheads="1"/>
          </p:cNvSpPr>
          <p:nvPr/>
        </p:nvSpPr>
        <p:spPr>
          <a:xfrm>
            <a:off x="1606045" y="844867"/>
            <a:ext cx="5937755" cy="118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E2AC00"/>
                </a:solidFill>
              </a:rPr>
              <a:t>Controls and Indications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7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a:extLst>
              <a:ext uri="{FF2B5EF4-FFF2-40B4-BE49-F238E27FC236}">
                <a16:creationId xmlns:a16="http://schemas.microsoft.com/office/drawing/2014/main" id="{5810CB3B-C804-49EF-88AD-07B3C2E0F402}"/>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65" name="Text Box 4">
            <a:extLst>
              <a:ext uri="{FF2B5EF4-FFF2-40B4-BE49-F238E27FC236}">
                <a16:creationId xmlns:a16="http://schemas.microsoft.com/office/drawing/2014/main" id="{F02EE5C2-2FA0-466B-89CF-781E7E5FF9E6}"/>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5366" name="Text Box 5">
            <a:extLst>
              <a:ext uri="{FF2B5EF4-FFF2-40B4-BE49-F238E27FC236}">
                <a16:creationId xmlns:a16="http://schemas.microsoft.com/office/drawing/2014/main" id="{F48FFDD8-485E-4A17-AE5D-6CF5991AD678}"/>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5367" name="Text Box 6">
            <a:extLst>
              <a:ext uri="{FF2B5EF4-FFF2-40B4-BE49-F238E27FC236}">
                <a16:creationId xmlns:a16="http://schemas.microsoft.com/office/drawing/2014/main" id="{27BC0A8D-228D-40EA-BD10-9D85D16564F7}"/>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5368" name="Text Box 7">
            <a:extLst>
              <a:ext uri="{FF2B5EF4-FFF2-40B4-BE49-F238E27FC236}">
                <a16:creationId xmlns:a16="http://schemas.microsoft.com/office/drawing/2014/main" id="{1F877622-87BD-4D57-A729-32C7966354FF}"/>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5369" name="Text Box 8">
            <a:extLst>
              <a:ext uri="{FF2B5EF4-FFF2-40B4-BE49-F238E27FC236}">
                <a16:creationId xmlns:a16="http://schemas.microsoft.com/office/drawing/2014/main" id="{EE6862C8-33F8-4453-A85A-76789515A4B9}"/>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5370" name="Text Box 9">
            <a:extLst>
              <a:ext uri="{FF2B5EF4-FFF2-40B4-BE49-F238E27FC236}">
                <a16:creationId xmlns:a16="http://schemas.microsoft.com/office/drawing/2014/main" id="{8BC0607B-DDB1-4D61-904E-5CD1AE2244CF}"/>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5371" name="Text Box 10">
            <a:extLst>
              <a:ext uri="{FF2B5EF4-FFF2-40B4-BE49-F238E27FC236}">
                <a16:creationId xmlns:a16="http://schemas.microsoft.com/office/drawing/2014/main" id="{0AF8713C-1896-498B-B51B-5BC34DE8A038}"/>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5372" name="Text Box 11">
            <a:extLst>
              <a:ext uri="{FF2B5EF4-FFF2-40B4-BE49-F238E27FC236}">
                <a16:creationId xmlns:a16="http://schemas.microsoft.com/office/drawing/2014/main" id="{E2399834-41F2-43C4-99D8-38393C8E5311}"/>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5373" name="Text Box 12">
            <a:extLst>
              <a:ext uri="{FF2B5EF4-FFF2-40B4-BE49-F238E27FC236}">
                <a16:creationId xmlns:a16="http://schemas.microsoft.com/office/drawing/2014/main" id="{F8EC6BEA-ED0A-4D6F-9EAE-B9921A9BA7E0}"/>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5374" name="Text Box 13">
            <a:extLst>
              <a:ext uri="{FF2B5EF4-FFF2-40B4-BE49-F238E27FC236}">
                <a16:creationId xmlns:a16="http://schemas.microsoft.com/office/drawing/2014/main" id="{BF165266-90B6-4647-B88B-F1FA0F5EF416}"/>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5375" name="Text Box 14">
            <a:extLst>
              <a:ext uri="{FF2B5EF4-FFF2-40B4-BE49-F238E27FC236}">
                <a16:creationId xmlns:a16="http://schemas.microsoft.com/office/drawing/2014/main" id="{2CDEE63A-1408-4BC6-BD48-D8291B821128}"/>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5376" name="Text Box 15">
            <a:extLst>
              <a:ext uri="{FF2B5EF4-FFF2-40B4-BE49-F238E27FC236}">
                <a16:creationId xmlns:a16="http://schemas.microsoft.com/office/drawing/2014/main" id="{41A398D8-9CC5-4102-B0E5-7C1EBBC151B3}"/>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5377" name="Text Box 16">
            <a:extLst>
              <a:ext uri="{FF2B5EF4-FFF2-40B4-BE49-F238E27FC236}">
                <a16:creationId xmlns:a16="http://schemas.microsoft.com/office/drawing/2014/main" id="{F8AC9714-E0FC-4912-BBA0-426E8DBDF984}"/>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5378" name="Text Box 17">
            <a:extLst>
              <a:ext uri="{FF2B5EF4-FFF2-40B4-BE49-F238E27FC236}">
                <a16:creationId xmlns:a16="http://schemas.microsoft.com/office/drawing/2014/main" id="{EE941C06-51E7-4CD5-8CFE-5C2EE9EF39D5}"/>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5379" name="Text Box 18">
            <a:extLst>
              <a:ext uri="{FF2B5EF4-FFF2-40B4-BE49-F238E27FC236}">
                <a16:creationId xmlns:a16="http://schemas.microsoft.com/office/drawing/2014/main" id="{9BEE01FE-0C97-4FB4-A663-3C856AB7E810}"/>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5380" name="Text Box 19">
            <a:extLst>
              <a:ext uri="{FF2B5EF4-FFF2-40B4-BE49-F238E27FC236}">
                <a16:creationId xmlns:a16="http://schemas.microsoft.com/office/drawing/2014/main" id="{A0F0D72B-8520-421C-A2FE-E2E692E8248B}"/>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5381" name="Text Box 20">
            <a:extLst>
              <a:ext uri="{FF2B5EF4-FFF2-40B4-BE49-F238E27FC236}">
                <a16:creationId xmlns:a16="http://schemas.microsoft.com/office/drawing/2014/main" id="{630BC1CA-BDF5-41AC-A4FE-A0010DE7D405}"/>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5382" name="Oval 21">
            <a:extLst>
              <a:ext uri="{FF2B5EF4-FFF2-40B4-BE49-F238E27FC236}">
                <a16:creationId xmlns:a16="http://schemas.microsoft.com/office/drawing/2014/main" id="{A2FB2BE9-5FCA-46C8-8111-3789134AB28B}"/>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83" name="Oval 22">
            <a:extLst>
              <a:ext uri="{FF2B5EF4-FFF2-40B4-BE49-F238E27FC236}">
                <a16:creationId xmlns:a16="http://schemas.microsoft.com/office/drawing/2014/main" id="{87B71AAE-CA5E-469A-A183-4D9A56F137FC}"/>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5384" name="Text Box 23">
            <a:extLst>
              <a:ext uri="{FF2B5EF4-FFF2-40B4-BE49-F238E27FC236}">
                <a16:creationId xmlns:a16="http://schemas.microsoft.com/office/drawing/2014/main" id="{C403EC6F-0CCB-407E-AC6C-9049B1200CE2}"/>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5385" name="Text Box 24">
            <a:extLst>
              <a:ext uri="{FF2B5EF4-FFF2-40B4-BE49-F238E27FC236}">
                <a16:creationId xmlns:a16="http://schemas.microsoft.com/office/drawing/2014/main" id="{4A575575-0A86-4EAE-B3EA-AF4A5E43931E}"/>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5386" name="Rectangle 25">
            <a:extLst>
              <a:ext uri="{FF2B5EF4-FFF2-40B4-BE49-F238E27FC236}">
                <a16:creationId xmlns:a16="http://schemas.microsoft.com/office/drawing/2014/main" id="{D76BF5E5-E6C0-4C9A-814B-0FBCB416AC0F}"/>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87" name="Rectangle 26">
            <a:extLst>
              <a:ext uri="{FF2B5EF4-FFF2-40B4-BE49-F238E27FC236}">
                <a16:creationId xmlns:a16="http://schemas.microsoft.com/office/drawing/2014/main" id="{0F11B543-B988-4973-A164-75DA1964FE35}"/>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88" name="Rectangle 27">
            <a:extLst>
              <a:ext uri="{FF2B5EF4-FFF2-40B4-BE49-F238E27FC236}">
                <a16:creationId xmlns:a16="http://schemas.microsoft.com/office/drawing/2014/main" id="{35BB6EA5-39D1-4080-9C57-C3D0F1B9C477}"/>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89" name="Rectangle 28">
            <a:extLst>
              <a:ext uri="{FF2B5EF4-FFF2-40B4-BE49-F238E27FC236}">
                <a16:creationId xmlns:a16="http://schemas.microsoft.com/office/drawing/2014/main" id="{499C7213-340C-4A23-9855-FE7CF5A07AE7}"/>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0" name="Rectangle 29">
            <a:extLst>
              <a:ext uri="{FF2B5EF4-FFF2-40B4-BE49-F238E27FC236}">
                <a16:creationId xmlns:a16="http://schemas.microsoft.com/office/drawing/2014/main" id="{30394EC8-DE1E-4D5E-A0B5-C88358FAA3EB}"/>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1" name="Rectangle 30">
            <a:extLst>
              <a:ext uri="{FF2B5EF4-FFF2-40B4-BE49-F238E27FC236}">
                <a16:creationId xmlns:a16="http://schemas.microsoft.com/office/drawing/2014/main" id="{52B7FBF1-5CCC-440C-BF3B-2D73555404C5}"/>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2" name="Rectangle 31">
            <a:extLst>
              <a:ext uri="{FF2B5EF4-FFF2-40B4-BE49-F238E27FC236}">
                <a16:creationId xmlns:a16="http://schemas.microsoft.com/office/drawing/2014/main" id="{7867B64B-B24C-42C8-8E4F-A89BF45FDBCA}"/>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3" name="Rectangle 32">
            <a:extLst>
              <a:ext uri="{FF2B5EF4-FFF2-40B4-BE49-F238E27FC236}">
                <a16:creationId xmlns:a16="http://schemas.microsoft.com/office/drawing/2014/main" id="{ED031917-4599-4E3C-85CB-E5FC65CF8075}"/>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4" name="Rectangle 33">
            <a:extLst>
              <a:ext uri="{FF2B5EF4-FFF2-40B4-BE49-F238E27FC236}">
                <a16:creationId xmlns:a16="http://schemas.microsoft.com/office/drawing/2014/main" id="{4A5E4A9D-5EBA-48BE-B20A-CE5FF135F18C}"/>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5" name="Rectangle 34">
            <a:extLst>
              <a:ext uri="{FF2B5EF4-FFF2-40B4-BE49-F238E27FC236}">
                <a16:creationId xmlns:a16="http://schemas.microsoft.com/office/drawing/2014/main" id="{876B111E-C29C-419F-B4A8-4187E65ADD67}"/>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6" name="Rectangle 35">
            <a:extLst>
              <a:ext uri="{FF2B5EF4-FFF2-40B4-BE49-F238E27FC236}">
                <a16:creationId xmlns:a16="http://schemas.microsoft.com/office/drawing/2014/main" id="{A9F46E6F-B08A-4663-B284-61C95C1BB67B}"/>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7" name="Rectangle 36">
            <a:extLst>
              <a:ext uri="{FF2B5EF4-FFF2-40B4-BE49-F238E27FC236}">
                <a16:creationId xmlns:a16="http://schemas.microsoft.com/office/drawing/2014/main" id="{87DD4C66-7CAA-4A13-ACA7-EBA70E18B79B}"/>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8" name="Rectangle 37">
            <a:extLst>
              <a:ext uri="{FF2B5EF4-FFF2-40B4-BE49-F238E27FC236}">
                <a16:creationId xmlns:a16="http://schemas.microsoft.com/office/drawing/2014/main" id="{CCA849E3-F286-40EC-AF1C-E587C297BD01}"/>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9" name="Oval 38">
            <a:extLst>
              <a:ext uri="{FF2B5EF4-FFF2-40B4-BE49-F238E27FC236}">
                <a16:creationId xmlns:a16="http://schemas.microsoft.com/office/drawing/2014/main" id="{543DCA39-D786-4B68-9EA0-496D2D8AC2CC}"/>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400" name="AutoShape 39">
            <a:extLst>
              <a:ext uri="{FF2B5EF4-FFF2-40B4-BE49-F238E27FC236}">
                <a16:creationId xmlns:a16="http://schemas.microsoft.com/office/drawing/2014/main" id="{A245A061-C089-4F91-AEBE-D887CF40C3DE}"/>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401" name="AutoShape 40">
            <a:extLst>
              <a:ext uri="{FF2B5EF4-FFF2-40B4-BE49-F238E27FC236}">
                <a16:creationId xmlns:a16="http://schemas.microsoft.com/office/drawing/2014/main" id="{4CBAC26D-FBBD-42A1-AEFC-2F57860C7637}"/>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402" name="Text Box 41">
            <a:extLst>
              <a:ext uri="{FF2B5EF4-FFF2-40B4-BE49-F238E27FC236}">
                <a16:creationId xmlns:a16="http://schemas.microsoft.com/office/drawing/2014/main" id="{F0D8FA09-065F-43B7-961B-CCBD0DDFF99A}"/>
              </a:ext>
            </a:extLst>
          </p:cNvPr>
          <p:cNvSpPr txBox="1">
            <a:spLocks noChangeArrowheads="1"/>
          </p:cNvSpPr>
          <p:nvPr/>
        </p:nvSpPr>
        <p:spPr bwMode="auto">
          <a:xfrm>
            <a:off x="420688" y="4313238"/>
            <a:ext cx="8315325" cy="2292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solidFill>
                  <a:srgbClr val="E2AC00"/>
                </a:solidFill>
                <a:latin typeface="Arial" panose="020B0604020202020204" pitchFamily="34" charset="0"/>
              </a:rPr>
              <a:t>Vertical speed mode buttons</a:t>
            </a:r>
          </a:p>
          <a:p>
            <a:pPr lvl="1" eaLnBrk="1" hangingPunct="1">
              <a:spcBef>
                <a:spcPct val="50000"/>
              </a:spcBef>
              <a:buFontTx/>
              <a:buChar char="•"/>
            </a:pPr>
            <a:r>
              <a:rPr lang="en-US" altLang="en-US" sz="2200" dirty="0">
                <a:solidFill>
                  <a:srgbClr val="E2AC00"/>
                </a:solidFill>
                <a:latin typeface="Arial" panose="020B0604020202020204" pitchFamily="34" charset="0"/>
              </a:rPr>
              <a:t>Action of button depends on AP mode when selected</a:t>
            </a:r>
          </a:p>
          <a:p>
            <a:pPr lvl="1" eaLnBrk="1" hangingPunct="1">
              <a:spcBef>
                <a:spcPct val="50000"/>
              </a:spcBef>
              <a:buFontTx/>
              <a:buChar char="•"/>
            </a:pPr>
            <a:r>
              <a:rPr lang="en-US" altLang="en-US" sz="1600" dirty="0">
                <a:solidFill>
                  <a:srgbClr val="E2AC00"/>
                </a:solidFill>
                <a:latin typeface="Arial" panose="020B0604020202020204" pitchFamily="34" charset="0"/>
              </a:rPr>
              <a:t>When in VS mode, momentary press will show captured VS</a:t>
            </a:r>
          </a:p>
          <a:p>
            <a:pPr lvl="1" eaLnBrk="1" hangingPunct="1">
              <a:spcBef>
                <a:spcPct val="50000"/>
              </a:spcBef>
              <a:buFontTx/>
              <a:buChar char="•"/>
            </a:pPr>
            <a:r>
              <a:rPr lang="en-US" altLang="en-US" sz="1600" dirty="0">
                <a:solidFill>
                  <a:srgbClr val="E2AC00"/>
                </a:solidFill>
                <a:latin typeface="Arial" panose="020B0604020202020204" pitchFamily="34" charset="0"/>
              </a:rPr>
              <a:t>Subsequent presses will change target VS by 100 ft.. per min</a:t>
            </a:r>
          </a:p>
          <a:p>
            <a:pPr lvl="1" eaLnBrk="1" hangingPunct="1">
              <a:spcBef>
                <a:spcPct val="50000"/>
              </a:spcBef>
              <a:buFontTx/>
              <a:buChar char="•"/>
            </a:pPr>
            <a:r>
              <a:rPr lang="en-US" altLang="en-US" sz="1600" dirty="0">
                <a:solidFill>
                  <a:srgbClr val="E2AC00"/>
                </a:solidFill>
                <a:latin typeface="Arial" panose="020B0604020202020204" pitchFamily="34" charset="0"/>
              </a:rPr>
              <a:t>When in ALT mode, a momentary press will adjust the ARMed altitude 20 ft. (display will not change)</a:t>
            </a:r>
          </a:p>
        </p:txBody>
      </p:sp>
      <p:sp>
        <p:nvSpPr>
          <p:cNvPr id="15403" name="Oval 42">
            <a:extLst>
              <a:ext uri="{FF2B5EF4-FFF2-40B4-BE49-F238E27FC236}">
                <a16:creationId xmlns:a16="http://schemas.microsoft.com/office/drawing/2014/main" id="{97AADF02-D2CD-4972-8966-4ED9FE98B785}"/>
              </a:ext>
            </a:extLst>
          </p:cNvPr>
          <p:cNvSpPr>
            <a:spLocks noChangeArrowheads="1"/>
          </p:cNvSpPr>
          <p:nvPr/>
        </p:nvSpPr>
        <p:spPr bwMode="auto">
          <a:xfrm>
            <a:off x="5980113" y="2682875"/>
            <a:ext cx="1049337" cy="1593850"/>
          </a:xfrm>
          <a:prstGeom prst="ellipse">
            <a:avLst/>
          </a:prstGeom>
          <a:noFill/>
          <a:ln w="28575">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
        <p:nvSpPr>
          <p:cNvPr id="44" name="Rectangle 2">
            <a:extLst>
              <a:ext uri="{FF2B5EF4-FFF2-40B4-BE49-F238E27FC236}">
                <a16:creationId xmlns:a16="http://schemas.microsoft.com/office/drawing/2014/main" id="{1AA4F4E5-5E47-4025-AF69-AACC8B19A36B}"/>
              </a:ext>
            </a:extLst>
          </p:cNvPr>
          <p:cNvSpPr txBox="1">
            <a:spLocks noChangeArrowheads="1"/>
          </p:cNvSpPr>
          <p:nvPr/>
        </p:nvSpPr>
        <p:spPr>
          <a:xfrm>
            <a:off x="1606045" y="860418"/>
            <a:ext cx="5937755" cy="118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E2AC00"/>
                </a:solidFill>
              </a:rPr>
              <a:t>Controls and Indications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0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6" name="Text Box 41">
            <a:extLst>
              <a:ext uri="{FF2B5EF4-FFF2-40B4-BE49-F238E27FC236}">
                <a16:creationId xmlns:a16="http://schemas.microsoft.com/office/drawing/2014/main" id="{AB8CAF2D-9361-455D-8250-D0AB14B3CF89}"/>
              </a:ext>
            </a:extLst>
          </p:cNvPr>
          <p:cNvSpPr txBox="1">
            <a:spLocks noChangeArrowheads="1"/>
          </p:cNvSpPr>
          <p:nvPr/>
        </p:nvSpPr>
        <p:spPr bwMode="auto">
          <a:xfrm>
            <a:off x="396875" y="4467225"/>
            <a:ext cx="8315325" cy="2292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solidFill>
                  <a:srgbClr val="E2AC00"/>
                </a:solidFill>
                <a:latin typeface="Arial" panose="020B0604020202020204" pitchFamily="34" charset="0"/>
              </a:rPr>
              <a:t>Altitude Arm button</a:t>
            </a:r>
          </a:p>
          <a:p>
            <a:pPr lvl="1" eaLnBrk="1" hangingPunct="1">
              <a:spcBef>
                <a:spcPct val="50000"/>
              </a:spcBef>
              <a:buFontTx/>
              <a:buChar char="•"/>
            </a:pPr>
            <a:r>
              <a:rPr lang="en-US" altLang="en-US" sz="2200" dirty="0">
                <a:solidFill>
                  <a:srgbClr val="E2AC00"/>
                </a:solidFill>
                <a:latin typeface="Arial" panose="020B0604020202020204" pitchFamily="34" charset="0"/>
              </a:rPr>
              <a:t>Toggles altitude capture on (ALT ARM annunciated) and off</a:t>
            </a:r>
          </a:p>
          <a:p>
            <a:pPr lvl="1" eaLnBrk="1" hangingPunct="1">
              <a:spcBef>
                <a:spcPct val="50000"/>
              </a:spcBef>
              <a:buFontTx/>
              <a:buChar char="•"/>
            </a:pPr>
            <a:r>
              <a:rPr lang="en-US" altLang="en-US" sz="2200" dirty="0">
                <a:solidFill>
                  <a:srgbClr val="E2AC00"/>
                </a:solidFill>
                <a:latin typeface="Arial" panose="020B0604020202020204" pitchFamily="34" charset="0"/>
              </a:rPr>
              <a:t>When armed AP will capture altitude displayed in alerter, if the current VS will direct an intercept.</a:t>
            </a:r>
          </a:p>
          <a:p>
            <a:pPr lvl="1" eaLnBrk="1" hangingPunct="1">
              <a:spcBef>
                <a:spcPct val="50000"/>
              </a:spcBef>
              <a:buFontTx/>
              <a:buChar char="•"/>
            </a:pPr>
            <a:r>
              <a:rPr lang="en-US" altLang="en-US" sz="2200" dirty="0">
                <a:solidFill>
                  <a:srgbClr val="E2AC00"/>
                </a:solidFill>
                <a:latin typeface="Arial" panose="020B0604020202020204" pitchFamily="34" charset="0"/>
              </a:rPr>
              <a:t>Upon capturing altitude, the AP is armed for a new altitude</a:t>
            </a:r>
          </a:p>
        </p:txBody>
      </p:sp>
      <p:sp>
        <p:nvSpPr>
          <p:cNvPr id="16388" name="Rectangle 3">
            <a:extLst>
              <a:ext uri="{FF2B5EF4-FFF2-40B4-BE49-F238E27FC236}">
                <a16:creationId xmlns:a16="http://schemas.microsoft.com/office/drawing/2014/main" id="{FF99A0FB-49FF-405B-9E1A-76C2AB79EDAF}"/>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389" name="Text Box 4">
            <a:extLst>
              <a:ext uri="{FF2B5EF4-FFF2-40B4-BE49-F238E27FC236}">
                <a16:creationId xmlns:a16="http://schemas.microsoft.com/office/drawing/2014/main" id="{6F2858B9-713D-45F2-A39A-65A9C497DF97}"/>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6390" name="Text Box 5">
            <a:extLst>
              <a:ext uri="{FF2B5EF4-FFF2-40B4-BE49-F238E27FC236}">
                <a16:creationId xmlns:a16="http://schemas.microsoft.com/office/drawing/2014/main" id="{F6675868-6160-4DA0-8486-15626F0B754D}"/>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6391" name="Text Box 6">
            <a:extLst>
              <a:ext uri="{FF2B5EF4-FFF2-40B4-BE49-F238E27FC236}">
                <a16:creationId xmlns:a16="http://schemas.microsoft.com/office/drawing/2014/main" id="{BCAECF55-9156-4A8B-824F-E63A011998DC}"/>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6392" name="Text Box 7">
            <a:extLst>
              <a:ext uri="{FF2B5EF4-FFF2-40B4-BE49-F238E27FC236}">
                <a16:creationId xmlns:a16="http://schemas.microsoft.com/office/drawing/2014/main" id="{7F8BB04D-8EBE-45E9-9CAB-ECBC043CA98F}"/>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6393" name="Text Box 8">
            <a:extLst>
              <a:ext uri="{FF2B5EF4-FFF2-40B4-BE49-F238E27FC236}">
                <a16:creationId xmlns:a16="http://schemas.microsoft.com/office/drawing/2014/main" id="{B1C229E6-ED8B-491A-A158-8BBCE503ECEA}"/>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6394" name="Text Box 9">
            <a:extLst>
              <a:ext uri="{FF2B5EF4-FFF2-40B4-BE49-F238E27FC236}">
                <a16:creationId xmlns:a16="http://schemas.microsoft.com/office/drawing/2014/main" id="{1E7EF608-D777-4BD3-B067-0DE47473480D}"/>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6395" name="Text Box 10">
            <a:extLst>
              <a:ext uri="{FF2B5EF4-FFF2-40B4-BE49-F238E27FC236}">
                <a16:creationId xmlns:a16="http://schemas.microsoft.com/office/drawing/2014/main" id="{FC542F79-1CF8-4ADB-9128-7C76196305DB}"/>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6396" name="Text Box 11">
            <a:extLst>
              <a:ext uri="{FF2B5EF4-FFF2-40B4-BE49-F238E27FC236}">
                <a16:creationId xmlns:a16="http://schemas.microsoft.com/office/drawing/2014/main" id="{5FDFE665-E718-40D1-9362-6C774AB4553B}"/>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6397" name="Text Box 12">
            <a:extLst>
              <a:ext uri="{FF2B5EF4-FFF2-40B4-BE49-F238E27FC236}">
                <a16:creationId xmlns:a16="http://schemas.microsoft.com/office/drawing/2014/main" id="{38248101-0EC0-4569-A4F8-3B3AE3847994}"/>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6398" name="Text Box 13">
            <a:extLst>
              <a:ext uri="{FF2B5EF4-FFF2-40B4-BE49-F238E27FC236}">
                <a16:creationId xmlns:a16="http://schemas.microsoft.com/office/drawing/2014/main" id="{8B0E3D98-B8F2-45E9-B172-7DF7C2C67CD8}"/>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6399" name="Text Box 14">
            <a:extLst>
              <a:ext uri="{FF2B5EF4-FFF2-40B4-BE49-F238E27FC236}">
                <a16:creationId xmlns:a16="http://schemas.microsoft.com/office/drawing/2014/main" id="{48AFED20-B83C-4C39-B476-43C68277E141}"/>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6400" name="Text Box 15">
            <a:extLst>
              <a:ext uri="{FF2B5EF4-FFF2-40B4-BE49-F238E27FC236}">
                <a16:creationId xmlns:a16="http://schemas.microsoft.com/office/drawing/2014/main" id="{6835E29F-558A-42A8-9CA0-2FB0396D709F}"/>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6401" name="Text Box 16">
            <a:extLst>
              <a:ext uri="{FF2B5EF4-FFF2-40B4-BE49-F238E27FC236}">
                <a16:creationId xmlns:a16="http://schemas.microsoft.com/office/drawing/2014/main" id="{B9C16F80-B888-4185-AC49-384F05E392A3}"/>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6402" name="Text Box 17">
            <a:extLst>
              <a:ext uri="{FF2B5EF4-FFF2-40B4-BE49-F238E27FC236}">
                <a16:creationId xmlns:a16="http://schemas.microsoft.com/office/drawing/2014/main" id="{CCABCEFF-421C-4251-9B4E-A952B64CD3AD}"/>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6403" name="Text Box 18">
            <a:extLst>
              <a:ext uri="{FF2B5EF4-FFF2-40B4-BE49-F238E27FC236}">
                <a16:creationId xmlns:a16="http://schemas.microsoft.com/office/drawing/2014/main" id="{B7ADB860-B32D-4C55-960B-AFEA5EC44E39}"/>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6404" name="Text Box 19">
            <a:extLst>
              <a:ext uri="{FF2B5EF4-FFF2-40B4-BE49-F238E27FC236}">
                <a16:creationId xmlns:a16="http://schemas.microsoft.com/office/drawing/2014/main" id="{2828EE2F-3E94-42AB-A152-86652F5AC6FB}"/>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6405" name="Text Box 20">
            <a:extLst>
              <a:ext uri="{FF2B5EF4-FFF2-40B4-BE49-F238E27FC236}">
                <a16:creationId xmlns:a16="http://schemas.microsoft.com/office/drawing/2014/main" id="{699984BE-5722-4BE4-9E6A-04E334447D13}"/>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6406" name="Oval 21">
            <a:extLst>
              <a:ext uri="{FF2B5EF4-FFF2-40B4-BE49-F238E27FC236}">
                <a16:creationId xmlns:a16="http://schemas.microsoft.com/office/drawing/2014/main" id="{09E71804-E2B0-4589-A6AE-F84A989C90A3}"/>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07" name="Oval 22">
            <a:extLst>
              <a:ext uri="{FF2B5EF4-FFF2-40B4-BE49-F238E27FC236}">
                <a16:creationId xmlns:a16="http://schemas.microsoft.com/office/drawing/2014/main" id="{EC1DC468-F2D2-4BD3-B20A-6D68DF6AB041}"/>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6408" name="Text Box 23">
            <a:extLst>
              <a:ext uri="{FF2B5EF4-FFF2-40B4-BE49-F238E27FC236}">
                <a16:creationId xmlns:a16="http://schemas.microsoft.com/office/drawing/2014/main" id="{5EA431DB-B225-4A86-9D24-D48FB8B044B5}"/>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6409" name="Text Box 24">
            <a:extLst>
              <a:ext uri="{FF2B5EF4-FFF2-40B4-BE49-F238E27FC236}">
                <a16:creationId xmlns:a16="http://schemas.microsoft.com/office/drawing/2014/main" id="{51ED86FC-3A1A-48C0-89BD-EE92C97D6CFF}"/>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6410" name="Rectangle 25">
            <a:extLst>
              <a:ext uri="{FF2B5EF4-FFF2-40B4-BE49-F238E27FC236}">
                <a16:creationId xmlns:a16="http://schemas.microsoft.com/office/drawing/2014/main" id="{AF2D1A8B-1B8B-496D-B112-B720E977693C}"/>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1" name="Rectangle 26">
            <a:extLst>
              <a:ext uri="{FF2B5EF4-FFF2-40B4-BE49-F238E27FC236}">
                <a16:creationId xmlns:a16="http://schemas.microsoft.com/office/drawing/2014/main" id="{C503C278-C6E3-41B4-B4C9-A765405AC0C5}"/>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2" name="Rectangle 27">
            <a:extLst>
              <a:ext uri="{FF2B5EF4-FFF2-40B4-BE49-F238E27FC236}">
                <a16:creationId xmlns:a16="http://schemas.microsoft.com/office/drawing/2014/main" id="{45DB2B45-66A6-48B6-91DD-7B77C54959CB}"/>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3" name="Rectangle 28">
            <a:extLst>
              <a:ext uri="{FF2B5EF4-FFF2-40B4-BE49-F238E27FC236}">
                <a16:creationId xmlns:a16="http://schemas.microsoft.com/office/drawing/2014/main" id="{3310B776-E82F-452B-BB2A-379C35E01BB9}"/>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4" name="Rectangle 29">
            <a:extLst>
              <a:ext uri="{FF2B5EF4-FFF2-40B4-BE49-F238E27FC236}">
                <a16:creationId xmlns:a16="http://schemas.microsoft.com/office/drawing/2014/main" id="{0179D252-6805-49BE-B141-8377AAC1DB4D}"/>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5" name="Rectangle 30">
            <a:extLst>
              <a:ext uri="{FF2B5EF4-FFF2-40B4-BE49-F238E27FC236}">
                <a16:creationId xmlns:a16="http://schemas.microsoft.com/office/drawing/2014/main" id="{29D31B5D-C699-4DBF-9F10-20FFE9D524F3}"/>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6" name="Rectangle 31">
            <a:extLst>
              <a:ext uri="{FF2B5EF4-FFF2-40B4-BE49-F238E27FC236}">
                <a16:creationId xmlns:a16="http://schemas.microsoft.com/office/drawing/2014/main" id="{8757DF6B-FDBF-48FB-B8E1-53DFA4E42E5B}"/>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7" name="Rectangle 32">
            <a:extLst>
              <a:ext uri="{FF2B5EF4-FFF2-40B4-BE49-F238E27FC236}">
                <a16:creationId xmlns:a16="http://schemas.microsoft.com/office/drawing/2014/main" id="{79057CC9-EF3F-40D7-8AF1-CCF328A814CC}"/>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8" name="Rectangle 33">
            <a:extLst>
              <a:ext uri="{FF2B5EF4-FFF2-40B4-BE49-F238E27FC236}">
                <a16:creationId xmlns:a16="http://schemas.microsoft.com/office/drawing/2014/main" id="{6134C921-2ACA-47AE-B285-5A789622BE81}"/>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9" name="Rectangle 34">
            <a:extLst>
              <a:ext uri="{FF2B5EF4-FFF2-40B4-BE49-F238E27FC236}">
                <a16:creationId xmlns:a16="http://schemas.microsoft.com/office/drawing/2014/main" id="{63284F2A-93C1-4A65-88D0-D102F58185F9}"/>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20" name="Rectangle 35">
            <a:extLst>
              <a:ext uri="{FF2B5EF4-FFF2-40B4-BE49-F238E27FC236}">
                <a16:creationId xmlns:a16="http://schemas.microsoft.com/office/drawing/2014/main" id="{8C6F8BBF-1A57-4317-AD8A-B06836B9CC9A}"/>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21" name="Rectangle 36">
            <a:extLst>
              <a:ext uri="{FF2B5EF4-FFF2-40B4-BE49-F238E27FC236}">
                <a16:creationId xmlns:a16="http://schemas.microsoft.com/office/drawing/2014/main" id="{4DC74157-FB33-48F7-B4DC-0B87E15AF586}"/>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22" name="Rectangle 37">
            <a:extLst>
              <a:ext uri="{FF2B5EF4-FFF2-40B4-BE49-F238E27FC236}">
                <a16:creationId xmlns:a16="http://schemas.microsoft.com/office/drawing/2014/main" id="{86584C76-6A88-4927-B9B5-B9532268ACDC}"/>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23" name="Oval 38">
            <a:extLst>
              <a:ext uri="{FF2B5EF4-FFF2-40B4-BE49-F238E27FC236}">
                <a16:creationId xmlns:a16="http://schemas.microsoft.com/office/drawing/2014/main" id="{DC25A4E8-4CFC-4499-920D-DF6171AFEBD6}"/>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24" name="AutoShape 39">
            <a:extLst>
              <a:ext uri="{FF2B5EF4-FFF2-40B4-BE49-F238E27FC236}">
                <a16:creationId xmlns:a16="http://schemas.microsoft.com/office/drawing/2014/main" id="{34047730-C847-4453-82C1-6F1D38C34D86}"/>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25" name="AutoShape 40">
            <a:extLst>
              <a:ext uri="{FF2B5EF4-FFF2-40B4-BE49-F238E27FC236}">
                <a16:creationId xmlns:a16="http://schemas.microsoft.com/office/drawing/2014/main" id="{2D63B713-E3DD-485A-8CCE-4EE5AF9F5DE1}"/>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27" name="Oval 42">
            <a:extLst>
              <a:ext uri="{FF2B5EF4-FFF2-40B4-BE49-F238E27FC236}">
                <a16:creationId xmlns:a16="http://schemas.microsoft.com/office/drawing/2014/main" id="{1805A0D0-EADA-47B8-A661-1C91342E1CCA}"/>
              </a:ext>
            </a:extLst>
          </p:cNvPr>
          <p:cNvSpPr>
            <a:spLocks noChangeArrowheads="1"/>
          </p:cNvSpPr>
          <p:nvPr/>
        </p:nvSpPr>
        <p:spPr bwMode="auto">
          <a:xfrm>
            <a:off x="6338888" y="2224088"/>
            <a:ext cx="1049337" cy="606425"/>
          </a:xfrm>
          <a:prstGeom prst="ellipse">
            <a:avLst/>
          </a:prstGeom>
          <a:noFill/>
          <a:ln w="28575">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
        <p:nvSpPr>
          <p:cNvPr id="44" name="Rectangle 2">
            <a:extLst>
              <a:ext uri="{FF2B5EF4-FFF2-40B4-BE49-F238E27FC236}">
                <a16:creationId xmlns:a16="http://schemas.microsoft.com/office/drawing/2014/main" id="{048C5898-3D65-4645-BEB2-613A99652529}"/>
              </a:ext>
            </a:extLst>
          </p:cNvPr>
          <p:cNvSpPr txBox="1">
            <a:spLocks noChangeArrowheads="1"/>
          </p:cNvSpPr>
          <p:nvPr/>
        </p:nvSpPr>
        <p:spPr>
          <a:xfrm>
            <a:off x="1606045" y="860418"/>
            <a:ext cx="5937755" cy="118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E2AC00"/>
                </a:solidFill>
              </a:rPr>
              <a:t>Controls and Indications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a:extLst>
              <a:ext uri="{FF2B5EF4-FFF2-40B4-BE49-F238E27FC236}">
                <a16:creationId xmlns:a16="http://schemas.microsoft.com/office/drawing/2014/main" id="{FCC59D5F-E695-4801-87ED-AC4C941BC006}"/>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13" name="Text Box 4">
            <a:extLst>
              <a:ext uri="{FF2B5EF4-FFF2-40B4-BE49-F238E27FC236}">
                <a16:creationId xmlns:a16="http://schemas.microsoft.com/office/drawing/2014/main" id="{15F1FAEE-9DC3-4FB2-995D-FE387B481DF8}"/>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7414" name="Text Box 5">
            <a:extLst>
              <a:ext uri="{FF2B5EF4-FFF2-40B4-BE49-F238E27FC236}">
                <a16:creationId xmlns:a16="http://schemas.microsoft.com/office/drawing/2014/main" id="{0CEAA976-7353-4F6B-BC0C-279B94D82950}"/>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7415" name="Text Box 6">
            <a:extLst>
              <a:ext uri="{FF2B5EF4-FFF2-40B4-BE49-F238E27FC236}">
                <a16:creationId xmlns:a16="http://schemas.microsoft.com/office/drawing/2014/main" id="{3E3B58E0-DF97-4D6F-8BE1-3F8985A75C8C}"/>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7416" name="Text Box 7">
            <a:extLst>
              <a:ext uri="{FF2B5EF4-FFF2-40B4-BE49-F238E27FC236}">
                <a16:creationId xmlns:a16="http://schemas.microsoft.com/office/drawing/2014/main" id="{F1B3ADE5-9857-4928-832B-D4F58E00359B}"/>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7417" name="Text Box 8">
            <a:extLst>
              <a:ext uri="{FF2B5EF4-FFF2-40B4-BE49-F238E27FC236}">
                <a16:creationId xmlns:a16="http://schemas.microsoft.com/office/drawing/2014/main" id="{7A3C961E-31AC-4DA2-A9BF-F2D6D12FCC5D}"/>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7418" name="Text Box 9">
            <a:extLst>
              <a:ext uri="{FF2B5EF4-FFF2-40B4-BE49-F238E27FC236}">
                <a16:creationId xmlns:a16="http://schemas.microsoft.com/office/drawing/2014/main" id="{4EFE58A2-B182-4EF3-A1FF-D7FF3901DAD3}"/>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7419" name="Text Box 10">
            <a:extLst>
              <a:ext uri="{FF2B5EF4-FFF2-40B4-BE49-F238E27FC236}">
                <a16:creationId xmlns:a16="http://schemas.microsoft.com/office/drawing/2014/main" id="{49F4222F-C51E-44C3-A6D0-6C1E7CAEC054}"/>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7420" name="Text Box 11">
            <a:extLst>
              <a:ext uri="{FF2B5EF4-FFF2-40B4-BE49-F238E27FC236}">
                <a16:creationId xmlns:a16="http://schemas.microsoft.com/office/drawing/2014/main" id="{BB3E6346-F0D5-4FDD-9230-1B1A64B205F1}"/>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7421" name="Text Box 12">
            <a:extLst>
              <a:ext uri="{FF2B5EF4-FFF2-40B4-BE49-F238E27FC236}">
                <a16:creationId xmlns:a16="http://schemas.microsoft.com/office/drawing/2014/main" id="{09564EB5-019A-4723-B957-5F20926C97A7}"/>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7422" name="Text Box 13">
            <a:extLst>
              <a:ext uri="{FF2B5EF4-FFF2-40B4-BE49-F238E27FC236}">
                <a16:creationId xmlns:a16="http://schemas.microsoft.com/office/drawing/2014/main" id="{F0FDA71A-16AD-4C1D-AE23-B6C757087483}"/>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7423" name="Text Box 14">
            <a:extLst>
              <a:ext uri="{FF2B5EF4-FFF2-40B4-BE49-F238E27FC236}">
                <a16:creationId xmlns:a16="http://schemas.microsoft.com/office/drawing/2014/main" id="{A1D512F3-83E2-4E39-A39A-C5D9FF1D1AF0}"/>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7424" name="Text Box 15">
            <a:extLst>
              <a:ext uri="{FF2B5EF4-FFF2-40B4-BE49-F238E27FC236}">
                <a16:creationId xmlns:a16="http://schemas.microsoft.com/office/drawing/2014/main" id="{60AB2074-4888-48B3-84C6-1B675244CF12}"/>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7425" name="Text Box 16">
            <a:extLst>
              <a:ext uri="{FF2B5EF4-FFF2-40B4-BE49-F238E27FC236}">
                <a16:creationId xmlns:a16="http://schemas.microsoft.com/office/drawing/2014/main" id="{FBDA5602-30C6-42DD-800B-DE1AA1A1CB55}"/>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7426" name="Text Box 17">
            <a:extLst>
              <a:ext uri="{FF2B5EF4-FFF2-40B4-BE49-F238E27FC236}">
                <a16:creationId xmlns:a16="http://schemas.microsoft.com/office/drawing/2014/main" id="{1115F957-464D-42E6-9D89-1FA752DF1FF2}"/>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7427" name="Text Box 18">
            <a:extLst>
              <a:ext uri="{FF2B5EF4-FFF2-40B4-BE49-F238E27FC236}">
                <a16:creationId xmlns:a16="http://schemas.microsoft.com/office/drawing/2014/main" id="{8A1F69B0-1BA6-458D-BE4D-6B60A0EE8E52}"/>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7428" name="Text Box 19">
            <a:extLst>
              <a:ext uri="{FF2B5EF4-FFF2-40B4-BE49-F238E27FC236}">
                <a16:creationId xmlns:a16="http://schemas.microsoft.com/office/drawing/2014/main" id="{02A783CD-5593-4107-A199-E5CE9727FB14}"/>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7429" name="Text Box 20">
            <a:extLst>
              <a:ext uri="{FF2B5EF4-FFF2-40B4-BE49-F238E27FC236}">
                <a16:creationId xmlns:a16="http://schemas.microsoft.com/office/drawing/2014/main" id="{526896B0-39C3-4E1C-BC10-1B1764C84A13}"/>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7430" name="Oval 21">
            <a:extLst>
              <a:ext uri="{FF2B5EF4-FFF2-40B4-BE49-F238E27FC236}">
                <a16:creationId xmlns:a16="http://schemas.microsoft.com/office/drawing/2014/main" id="{079CAA57-2C3B-49AA-BB40-5F17C775B7A9}"/>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31" name="Oval 22">
            <a:extLst>
              <a:ext uri="{FF2B5EF4-FFF2-40B4-BE49-F238E27FC236}">
                <a16:creationId xmlns:a16="http://schemas.microsoft.com/office/drawing/2014/main" id="{1F50E462-1B1A-4FAE-BB51-5FEF37998611}"/>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7432" name="Text Box 23">
            <a:extLst>
              <a:ext uri="{FF2B5EF4-FFF2-40B4-BE49-F238E27FC236}">
                <a16:creationId xmlns:a16="http://schemas.microsoft.com/office/drawing/2014/main" id="{325C315D-868B-4308-B25B-C9330122018F}"/>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7433" name="Text Box 24">
            <a:extLst>
              <a:ext uri="{FF2B5EF4-FFF2-40B4-BE49-F238E27FC236}">
                <a16:creationId xmlns:a16="http://schemas.microsoft.com/office/drawing/2014/main" id="{4B54FC35-D4DA-466A-A361-FA810EB6AEF2}"/>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7434" name="Rectangle 25">
            <a:extLst>
              <a:ext uri="{FF2B5EF4-FFF2-40B4-BE49-F238E27FC236}">
                <a16:creationId xmlns:a16="http://schemas.microsoft.com/office/drawing/2014/main" id="{C951939B-3571-4171-B2AB-997B1844B204}"/>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35" name="Rectangle 26">
            <a:extLst>
              <a:ext uri="{FF2B5EF4-FFF2-40B4-BE49-F238E27FC236}">
                <a16:creationId xmlns:a16="http://schemas.microsoft.com/office/drawing/2014/main" id="{2AF90080-52F4-47E8-8FA9-F5B4C0C2F310}"/>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36" name="Rectangle 27">
            <a:extLst>
              <a:ext uri="{FF2B5EF4-FFF2-40B4-BE49-F238E27FC236}">
                <a16:creationId xmlns:a16="http://schemas.microsoft.com/office/drawing/2014/main" id="{3967635A-6808-4CC1-9F4F-137017E27AB4}"/>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37" name="Rectangle 28">
            <a:extLst>
              <a:ext uri="{FF2B5EF4-FFF2-40B4-BE49-F238E27FC236}">
                <a16:creationId xmlns:a16="http://schemas.microsoft.com/office/drawing/2014/main" id="{0E8D59C4-4920-472F-AE2E-0B63699AB514}"/>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38" name="Rectangle 29">
            <a:extLst>
              <a:ext uri="{FF2B5EF4-FFF2-40B4-BE49-F238E27FC236}">
                <a16:creationId xmlns:a16="http://schemas.microsoft.com/office/drawing/2014/main" id="{0873F2AF-596A-4126-A0D0-ECE2CC063987}"/>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39" name="Rectangle 30">
            <a:extLst>
              <a:ext uri="{FF2B5EF4-FFF2-40B4-BE49-F238E27FC236}">
                <a16:creationId xmlns:a16="http://schemas.microsoft.com/office/drawing/2014/main" id="{4FB510EA-A21F-4CD7-8703-5C37FC330A4E}"/>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0" name="Rectangle 31">
            <a:extLst>
              <a:ext uri="{FF2B5EF4-FFF2-40B4-BE49-F238E27FC236}">
                <a16:creationId xmlns:a16="http://schemas.microsoft.com/office/drawing/2014/main" id="{84E96796-03A9-4652-8A8B-639A6F9950BC}"/>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1" name="Rectangle 32">
            <a:extLst>
              <a:ext uri="{FF2B5EF4-FFF2-40B4-BE49-F238E27FC236}">
                <a16:creationId xmlns:a16="http://schemas.microsoft.com/office/drawing/2014/main" id="{42D3A4A7-EA18-41CA-9CF0-D917CB8E9711}"/>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2" name="Rectangle 33">
            <a:extLst>
              <a:ext uri="{FF2B5EF4-FFF2-40B4-BE49-F238E27FC236}">
                <a16:creationId xmlns:a16="http://schemas.microsoft.com/office/drawing/2014/main" id="{E4887A4C-0207-4ED5-BF1C-55427F09B6D7}"/>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3" name="Rectangle 34">
            <a:extLst>
              <a:ext uri="{FF2B5EF4-FFF2-40B4-BE49-F238E27FC236}">
                <a16:creationId xmlns:a16="http://schemas.microsoft.com/office/drawing/2014/main" id="{EEAECD77-3570-4EDA-A8B6-F9F25E2A1EB4}"/>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4" name="Rectangle 35">
            <a:extLst>
              <a:ext uri="{FF2B5EF4-FFF2-40B4-BE49-F238E27FC236}">
                <a16:creationId xmlns:a16="http://schemas.microsoft.com/office/drawing/2014/main" id="{9ED4F105-19A3-486F-BDF0-633C519708D0}"/>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5" name="Rectangle 36">
            <a:extLst>
              <a:ext uri="{FF2B5EF4-FFF2-40B4-BE49-F238E27FC236}">
                <a16:creationId xmlns:a16="http://schemas.microsoft.com/office/drawing/2014/main" id="{DD9FC422-CD71-47C8-AEFF-33B3B8DEC5FC}"/>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6" name="Rectangle 37">
            <a:extLst>
              <a:ext uri="{FF2B5EF4-FFF2-40B4-BE49-F238E27FC236}">
                <a16:creationId xmlns:a16="http://schemas.microsoft.com/office/drawing/2014/main" id="{2EB2DE08-2E24-48FC-9A6B-09EEAE5222B6}"/>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7" name="Oval 38">
            <a:extLst>
              <a:ext uri="{FF2B5EF4-FFF2-40B4-BE49-F238E27FC236}">
                <a16:creationId xmlns:a16="http://schemas.microsoft.com/office/drawing/2014/main" id="{CA23EEFA-CCA9-45FB-8E0E-28088553F88F}"/>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8" name="AutoShape 39">
            <a:extLst>
              <a:ext uri="{FF2B5EF4-FFF2-40B4-BE49-F238E27FC236}">
                <a16:creationId xmlns:a16="http://schemas.microsoft.com/office/drawing/2014/main" id="{2BEFBA48-4E48-4118-8535-2D4E8667E26D}"/>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9" name="AutoShape 40">
            <a:extLst>
              <a:ext uri="{FF2B5EF4-FFF2-40B4-BE49-F238E27FC236}">
                <a16:creationId xmlns:a16="http://schemas.microsoft.com/office/drawing/2014/main" id="{2911DAC6-EBB2-464C-8313-A87D9C33EB07}"/>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50" name="Text Box 41">
            <a:extLst>
              <a:ext uri="{FF2B5EF4-FFF2-40B4-BE49-F238E27FC236}">
                <a16:creationId xmlns:a16="http://schemas.microsoft.com/office/drawing/2014/main" id="{E33D3472-2AF3-4199-BC96-518D70B9C3A9}"/>
              </a:ext>
            </a:extLst>
          </p:cNvPr>
          <p:cNvSpPr txBox="1">
            <a:spLocks noChangeArrowheads="1"/>
          </p:cNvSpPr>
          <p:nvPr/>
        </p:nvSpPr>
        <p:spPr bwMode="auto">
          <a:xfrm>
            <a:off x="469900" y="4522788"/>
            <a:ext cx="8315325"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solidFill>
                  <a:srgbClr val="E2AC00"/>
                </a:solidFill>
                <a:latin typeface="Arial" panose="020B0604020202020204" pitchFamily="34" charset="0"/>
              </a:rPr>
              <a:t>Barometric pressure button</a:t>
            </a:r>
          </a:p>
          <a:p>
            <a:pPr lvl="1" eaLnBrk="1" hangingPunct="1">
              <a:spcBef>
                <a:spcPct val="50000"/>
              </a:spcBef>
              <a:buFontTx/>
              <a:buChar char="•"/>
            </a:pPr>
            <a:r>
              <a:rPr lang="en-US" altLang="en-US" sz="2200" dirty="0">
                <a:solidFill>
                  <a:srgbClr val="E2AC00"/>
                </a:solidFill>
                <a:latin typeface="Arial" panose="020B0604020202020204" pitchFamily="34" charset="0"/>
              </a:rPr>
              <a:t>Push to display baro setting.</a:t>
            </a:r>
          </a:p>
          <a:p>
            <a:pPr lvl="1" eaLnBrk="1" hangingPunct="1">
              <a:spcBef>
                <a:spcPct val="50000"/>
              </a:spcBef>
              <a:buFontTx/>
              <a:buChar char="•"/>
            </a:pPr>
            <a:r>
              <a:rPr lang="en-US" altLang="en-US" sz="2200" dirty="0">
                <a:solidFill>
                  <a:srgbClr val="E2AC00"/>
                </a:solidFill>
                <a:latin typeface="Arial" panose="020B0604020202020204" pitchFamily="34" charset="0"/>
              </a:rPr>
              <a:t>Large and small knobs are then used to set the desired current barometric pressure</a:t>
            </a:r>
          </a:p>
        </p:txBody>
      </p:sp>
      <p:sp>
        <p:nvSpPr>
          <p:cNvPr id="17451" name="Oval 42">
            <a:extLst>
              <a:ext uri="{FF2B5EF4-FFF2-40B4-BE49-F238E27FC236}">
                <a16:creationId xmlns:a16="http://schemas.microsoft.com/office/drawing/2014/main" id="{BDCCEBD7-EAF4-414D-BD83-6404A7F79FB4}"/>
              </a:ext>
            </a:extLst>
          </p:cNvPr>
          <p:cNvSpPr>
            <a:spLocks noChangeArrowheads="1"/>
          </p:cNvSpPr>
          <p:nvPr/>
        </p:nvSpPr>
        <p:spPr bwMode="auto">
          <a:xfrm>
            <a:off x="7302500" y="2198688"/>
            <a:ext cx="1049338" cy="606425"/>
          </a:xfrm>
          <a:prstGeom prst="ellipse">
            <a:avLst/>
          </a:prstGeom>
          <a:noFill/>
          <a:ln w="28575">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
        <p:nvSpPr>
          <p:cNvPr id="44" name="Rectangle 2">
            <a:extLst>
              <a:ext uri="{FF2B5EF4-FFF2-40B4-BE49-F238E27FC236}">
                <a16:creationId xmlns:a16="http://schemas.microsoft.com/office/drawing/2014/main" id="{24DDA099-E624-4934-89AE-96DA7E3487CB}"/>
              </a:ext>
            </a:extLst>
          </p:cNvPr>
          <p:cNvSpPr txBox="1">
            <a:spLocks noChangeArrowheads="1"/>
          </p:cNvSpPr>
          <p:nvPr/>
        </p:nvSpPr>
        <p:spPr>
          <a:xfrm>
            <a:off x="1606045" y="860418"/>
            <a:ext cx="5937755" cy="118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E2AC00"/>
                </a:solidFill>
              </a:rPr>
              <a:t>Controls and Indications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5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a:extLst>
              <a:ext uri="{FF2B5EF4-FFF2-40B4-BE49-F238E27FC236}">
                <a16:creationId xmlns:a16="http://schemas.microsoft.com/office/drawing/2014/main" id="{0A47E2AE-4916-4398-8213-5433DA17197F}"/>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37" name="Text Box 4">
            <a:extLst>
              <a:ext uri="{FF2B5EF4-FFF2-40B4-BE49-F238E27FC236}">
                <a16:creationId xmlns:a16="http://schemas.microsoft.com/office/drawing/2014/main" id="{43CFC52F-10A6-481C-B105-338341A5BD1B}"/>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8438" name="Text Box 5">
            <a:extLst>
              <a:ext uri="{FF2B5EF4-FFF2-40B4-BE49-F238E27FC236}">
                <a16:creationId xmlns:a16="http://schemas.microsoft.com/office/drawing/2014/main" id="{2F0810D4-CD27-4D2F-80E6-B0652EC947F8}"/>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8439" name="Text Box 6">
            <a:extLst>
              <a:ext uri="{FF2B5EF4-FFF2-40B4-BE49-F238E27FC236}">
                <a16:creationId xmlns:a16="http://schemas.microsoft.com/office/drawing/2014/main" id="{549334B8-5FAC-4E79-9B3D-44F91E00AEF6}"/>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8440" name="Text Box 7">
            <a:extLst>
              <a:ext uri="{FF2B5EF4-FFF2-40B4-BE49-F238E27FC236}">
                <a16:creationId xmlns:a16="http://schemas.microsoft.com/office/drawing/2014/main" id="{747B4468-5011-46B3-8361-EDF6DD7A920B}"/>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8441" name="Text Box 8">
            <a:extLst>
              <a:ext uri="{FF2B5EF4-FFF2-40B4-BE49-F238E27FC236}">
                <a16:creationId xmlns:a16="http://schemas.microsoft.com/office/drawing/2014/main" id="{2887A772-DAF5-4232-B2BD-2F4BC0156002}"/>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8442" name="Text Box 9">
            <a:extLst>
              <a:ext uri="{FF2B5EF4-FFF2-40B4-BE49-F238E27FC236}">
                <a16:creationId xmlns:a16="http://schemas.microsoft.com/office/drawing/2014/main" id="{1D0BB645-FC45-42DE-B008-E1C32EAFC36F}"/>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8443" name="Text Box 10">
            <a:extLst>
              <a:ext uri="{FF2B5EF4-FFF2-40B4-BE49-F238E27FC236}">
                <a16:creationId xmlns:a16="http://schemas.microsoft.com/office/drawing/2014/main" id="{24B0A231-A92E-4024-820F-1F7F3C50E04C}"/>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8444" name="Text Box 11">
            <a:extLst>
              <a:ext uri="{FF2B5EF4-FFF2-40B4-BE49-F238E27FC236}">
                <a16:creationId xmlns:a16="http://schemas.microsoft.com/office/drawing/2014/main" id="{7874D0C6-640B-4E2C-A371-7018A85DDBC9}"/>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8445" name="Text Box 12">
            <a:extLst>
              <a:ext uri="{FF2B5EF4-FFF2-40B4-BE49-F238E27FC236}">
                <a16:creationId xmlns:a16="http://schemas.microsoft.com/office/drawing/2014/main" id="{945967E8-31B0-4F2F-9716-469BAF8BC899}"/>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8446" name="Text Box 13">
            <a:extLst>
              <a:ext uri="{FF2B5EF4-FFF2-40B4-BE49-F238E27FC236}">
                <a16:creationId xmlns:a16="http://schemas.microsoft.com/office/drawing/2014/main" id="{304A1D66-145B-49E4-A7DD-C0F73451498E}"/>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8447" name="Text Box 14">
            <a:extLst>
              <a:ext uri="{FF2B5EF4-FFF2-40B4-BE49-F238E27FC236}">
                <a16:creationId xmlns:a16="http://schemas.microsoft.com/office/drawing/2014/main" id="{7BB2BCE5-E97A-4077-BF92-BF60CC93E364}"/>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8448" name="Text Box 15">
            <a:extLst>
              <a:ext uri="{FF2B5EF4-FFF2-40B4-BE49-F238E27FC236}">
                <a16:creationId xmlns:a16="http://schemas.microsoft.com/office/drawing/2014/main" id="{B76247F3-4E47-4635-8AE9-9D41E043B538}"/>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8449" name="Text Box 16">
            <a:extLst>
              <a:ext uri="{FF2B5EF4-FFF2-40B4-BE49-F238E27FC236}">
                <a16:creationId xmlns:a16="http://schemas.microsoft.com/office/drawing/2014/main" id="{EDEAAD72-28DD-42E9-9FC0-CD3819512A61}"/>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8450" name="Text Box 17">
            <a:extLst>
              <a:ext uri="{FF2B5EF4-FFF2-40B4-BE49-F238E27FC236}">
                <a16:creationId xmlns:a16="http://schemas.microsoft.com/office/drawing/2014/main" id="{60F835DB-2410-4C22-A985-0BE9E06F70F0}"/>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8451" name="Text Box 18">
            <a:extLst>
              <a:ext uri="{FF2B5EF4-FFF2-40B4-BE49-F238E27FC236}">
                <a16:creationId xmlns:a16="http://schemas.microsoft.com/office/drawing/2014/main" id="{2B78D4A0-11E9-4901-8533-81B16B5A2E67}"/>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8452" name="Text Box 19">
            <a:extLst>
              <a:ext uri="{FF2B5EF4-FFF2-40B4-BE49-F238E27FC236}">
                <a16:creationId xmlns:a16="http://schemas.microsoft.com/office/drawing/2014/main" id="{3B812920-91C7-4B90-95FC-7B3D7F7B9897}"/>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8453" name="Text Box 20">
            <a:extLst>
              <a:ext uri="{FF2B5EF4-FFF2-40B4-BE49-F238E27FC236}">
                <a16:creationId xmlns:a16="http://schemas.microsoft.com/office/drawing/2014/main" id="{9A5E0F78-0974-4173-A407-4A22C2D9DA12}"/>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8454" name="Oval 21">
            <a:extLst>
              <a:ext uri="{FF2B5EF4-FFF2-40B4-BE49-F238E27FC236}">
                <a16:creationId xmlns:a16="http://schemas.microsoft.com/office/drawing/2014/main" id="{F439E520-D081-415D-9215-9AA618605424}"/>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55" name="Oval 22">
            <a:extLst>
              <a:ext uri="{FF2B5EF4-FFF2-40B4-BE49-F238E27FC236}">
                <a16:creationId xmlns:a16="http://schemas.microsoft.com/office/drawing/2014/main" id="{EA2E7D21-BAA5-4845-90F8-9156971D02FC}"/>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8456" name="Text Box 23">
            <a:extLst>
              <a:ext uri="{FF2B5EF4-FFF2-40B4-BE49-F238E27FC236}">
                <a16:creationId xmlns:a16="http://schemas.microsoft.com/office/drawing/2014/main" id="{BFE26EDA-8CBD-4822-9763-EB441CA6D843}"/>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8457" name="Text Box 24">
            <a:extLst>
              <a:ext uri="{FF2B5EF4-FFF2-40B4-BE49-F238E27FC236}">
                <a16:creationId xmlns:a16="http://schemas.microsoft.com/office/drawing/2014/main" id="{75D338AF-7A87-4658-9029-F73FAF98E409}"/>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8458" name="Rectangle 25">
            <a:extLst>
              <a:ext uri="{FF2B5EF4-FFF2-40B4-BE49-F238E27FC236}">
                <a16:creationId xmlns:a16="http://schemas.microsoft.com/office/drawing/2014/main" id="{D6AB515C-79BC-492A-AB62-6C4922030D0F}"/>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59" name="Rectangle 26">
            <a:extLst>
              <a:ext uri="{FF2B5EF4-FFF2-40B4-BE49-F238E27FC236}">
                <a16:creationId xmlns:a16="http://schemas.microsoft.com/office/drawing/2014/main" id="{4C4EEBC5-56F6-408A-95F7-D131D2AEF92E}"/>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0" name="Rectangle 27">
            <a:extLst>
              <a:ext uri="{FF2B5EF4-FFF2-40B4-BE49-F238E27FC236}">
                <a16:creationId xmlns:a16="http://schemas.microsoft.com/office/drawing/2014/main" id="{79573C6A-1D8F-4CB1-A2AA-A93DC757B5E7}"/>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1" name="Rectangle 28">
            <a:extLst>
              <a:ext uri="{FF2B5EF4-FFF2-40B4-BE49-F238E27FC236}">
                <a16:creationId xmlns:a16="http://schemas.microsoft.com/office/drawing/2014/main" id="{126257B8-CCC7-478F-9111-07EEAA6852DB}"/>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2" name="Rectangle 29">
            <a:extLst>
              <a:ext uri="{FF2B5EF4-FFF2-40B4-BE49-F238E27FC236}">
                <a16:creationId xmlns:a16="http://schemas.microsoft.com/office/drawing/2014/main" id="{330BC834-6577-48AD-AA37-090A965784C0}"/>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3" name="Rectangle 30">
            <a:extLst>
              <a:ext uri="{FF2B5EF4-FFF2-40B4-BE49-F238E27FC236}">
                <a16:creationId xmlns:a16="http://schemas.microsoft.com/office/drawing/2014/main" id="{904D62A4-181E-4D3B-8A21-7E3E60033329}"/>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4" name="Rectangle 31">
            <a:extLst>
              <a:ext uri="{FF2B5EF4-FFF2-40B4-BE49-F238E27FC236}">
                <a16:creationId xmlns:a16="http://schemas.microsoft.com/office/drawing/2014/main" id="{57ED2021-34F7-42B3-884E-6C27AE977456}"/>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5" name="Rectangle 32">
            <a:extLst>
              <a:ext uri="{FF2B5EF4-FFF2-40B4-BE49-F238E27FC236}">
                <a16:creationId xmlns:a16="http://schemas.microsoft.com/office/drawing/2014/main" id="{C62F4B99-4EA9-4C52-B180-66AFF519C090}"/>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6" name="Rectangle 33">
            <a:extLst>
              <a:ext uri="{FF2B5EF4-FFF2-40B4-BE49-F238E27FC236}">
                <a16:creationId xmlns:a16="http://schemas.microsoft.com/office/drawing/2014/main" id="{888F7B1E-A396-43D1-92D8-BBAEC4EE1FB7}"/>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7" name="Rectangle 34">
            <a:extLst>
              <a:ext uri="{FF2B5EF4-FFF2-40B4-BE49-F238E27FC236}">
                <a16:creationId xmlns:a16="http://schemas.microsoft.com/office/drawing/2014/main" id="{C17EF147-94A3-45F5-971A-C15946415CBC}"/>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8" name="Rectangle 35">
            <a:extLst>
              <a:ext uri="{FF2B5EF4-FFF2-40B4-BE49-F238E27FC236}">
                <a16:creationId xmlns:a16="http://schemas.microsoft.com/office/drawing/2014/main" id="{89B694B2-D677-497C-BB81-F49A17B21CA3}"/>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9" name="Rectangle 36">
            <a:extLst>
              <a:ext uri="{FF2B5EF4-FFF2-40B4-BE49-F238E27FC236}">
                <a16:creationId xmlns:a16="http://schemas.microsoft.com/office/drawing/2014/main" id="{C5516DB4-2853-48D6-8A97-1CBBEBD5544E}"/>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70" name="Rectangle 37">
            <a:extLst>
              <a:ext uri="{FF2B5EF4-FFF2-40B4-BE49-F238E27FC236}">
                <a16:creationId xmlns:a16="http://schemas.microsoft.com/office/drawing/2014/main" id="{6FB3F2E0-8974-440D-B116-9D279DC6FA47}"/>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71" name="Oval 38">
            <a:extLst>
              <a:ext uri="{FF2B5EF4-FFF2-40B4-BE49-F238E27FC236}">
                <a16:creationId xmlns:a16="http://schemas.microsoft.com/office/drawing/2014/main" id="{CFB911E1-27D0-4604-A3C3-0D3B08DD9737}"/>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72" name="AutoShape 39">
            <a:extLst>
              <a:ext uri="{FF2B5EF4-FFF2-40B4-BE49-F238E27FC236}">
                <a16:creationId xmlns:a16="http://schemas.microsoft.com/office/drawing/2014/main" id="{B1622954-761A-4A25-BE6D-CE792497AF65}"/>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73" name="AutoShape 40">
            <a:extLst>
              <a:ext uri="{FF2B5EF4-FFF2-40B4-BE49-F238E27FC236}">
                <a16:creationId xmlns:a16="http://schemas.microsoft.com/office/drawing/2014/main" id="{E302E735-D96C-46DD-8168-CFA79C8A134D}"/>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74" name="Text Box 41">
            <a:extLst>
              <a:ext uri="{FF2B5EF4-FFF2-40B4-BE49-F238E27FC236}">
                <a16:creationId xmlns:a16="http://schemas.microsoft.com/office/drawing/2014/main" id="{86513A9B-229F-4BF3-A35E-08CC0AA75FC2}"/>
              </a:ext>
            </a:extLst>
          </p:cNvPr>
          <p:cNvSpPr txBox="1">
            <a:spLocks noChangeArrowheads="1"/>
          </p:cNvSpPr>
          <p:nvPr/>
        </p:nvSpPr>
        <p:spPr bwMode="auto">
          <a:xfrm>
            <a:off x="469900" y="4522788"/>
            <a:ext cx="8315325"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solidFill>
                  <a:srgbClr val="E2AC00"/>
                </a:solidFill>
                <a:latin typeface="Arial" panose="020B0604020202020204" pitchFamily="34" charset="0"/>
              </a:rPr>
              <a:t>Rotary Knobs</a:t>
            </a:r>
          </a:p>
          <a:p>
            <a:pPr lvl="1" eaLnBrk="1" hangingPunct="1">
              <a:spcBef>
                <a:spcPct val="50000"/>
              </a:spcBef>
              <a:buFontTx/>
              <a:buChar char="•"/>
            </a:pPr>
            <a:r>
              <a:rPr lang="en-US" altLang="en-US" sz="2200" dirty="0">
                <a:solidFill>
                  <a:srgbClr val="E2AC00"/>
                </a:solidFill>
                <a:latin typeface="Arial" panose="020B0604020202020204" pitchFamily="34" charset="0"/>
              </a:rPr>
              <a:t>Used to set the altitude alerter</a:t>
            </a:r>
          </a:p>
          <a:p>
            <a:pPr lvl="1" eaLnBrk="1" hangingPunct="1">
              <a:spcBef>
                <a:spcPct val="50000"/>
              </a:spcBef>
              <a:buFontTx/>
              <a:buChar char="•"/>
            </a:pPr>
            <a:r>
              <a:rPr lang="en-US" altLang="en-US" sz="2200" dirty="0">
                <a:solidFill>
                  <a:srgbClr val="E2AC00"/>
                </a:solidFill>
                <a:latin typeface="Arial" panose="020B0604020202020204" pitchFamily="34" charset="0"/>
              </a:rPr>
              <a:t>After pressing BARO button, knobs are used to set current barometric pressure</a:t>
            </a:r>
          </a:p>
        </p:txBody>
      </p:sp>
      <p:sp>
        <p:nvSpPr>
          <p:cNvPr id="18475" name="Oval 42">
            <a:extLst>
              <a:ext uri="{FF2B5EF4-FFF2-40B4-BE49-F238E27FC236}">
                <a16:creationId xmlns:a16="http://schemas.microsoft.com/office/drawing/2014/main" id="{84E3EFC6-B6C7-4035-BC8D-34111E4BAA2A}"/>
              </a:ext>
            </a:extLst>
          </p:cNvPr>
          <p:cNvSpPr>
            <a:spLocks noChangeArrowheads="1"/>
          </p:cNvSpPr>
          <p:nvPr/>
        </p:nvSpPr>
        <p:spPr bwMode="auto">
          <a:xfrm>
            <a:off x="7080250" y="2732088"/>
            <a:ext cx="1049338" cy="1446212"/>
          </a:xfrm>
          <a:prstGeom prst="ellipse">
            <a:avLst/>
          </a:prstGeom>
          <a:noFill/>
          <a:ln w="28575">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
        <p:nvSpPr>
          <p:cNvPr id="44" name="Rectangle 2">
            <a:extLst>
              <a:ext uri="{FF2B5EF4-FFF2-40B4-BE49-F238E27FC236}">
                <a16:creationId xmlns:a16="http://schemas.microsoft.com/office/drawing/2014/main" id="{40F2D641-E311-471F-956E-19D0C953391F}"/>
              </a:ext>
            </a:extLst>
          </p:cNvPr>
          <p:cNvSpPr txBox="1">
            <a:spLocks noChangeArrowheads="1"/>
          </p:cNvSpPr>
          <p:nvPr/>
        </p:nvSpPr>
        <p:spPr>
          <a:xfrm>
            <a:off x="1606045" y="860418"/>
            <a:ext cx="5937755" cy="118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E2AC00"/>
                </a:solidFill>
              </a:rPr>
              <a:t>Controls and Indications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8" name="Text Box 41">
            <a:extLst>
              <a:ext uri="{FF2B5EF4-FFF2-40B4-BE49-F238E27FC236}">
                <a16:creationId xmlns:a16="http://schemas.microsoft.com/office/drawing/2014/main" id="{90063150-1E9D-4CB4-B5A0-A5F00F51FF2F}"/>
              </a:ext>
            </a:extLst>
          </p:cNvPr>
          <p:cNvSpPr txBox="1">
            <a:spLocks noChangeArrowheads="1"/>
          </p:cNvSpPr>
          <p:nvPr/>
        </p:nvSpPr>
        <p:spPr bwMode="auto">
          <a:xfrm>
            <a:off x="469900" y="4522788"/>
            <a:ext cx="8315325" cy="2271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solidFill>
                  <a:srgbClr val="E2AC00"/>
                </a:solidFill>
                <a:latin typeface="Arial" panose="020B0604020202020204" pitchFamily="34" charset="0"/>
              </a:rPr>
              <a:t>Altitude Alerter/vertical speed/BARO setting display</a:t>
            </a:r>
          </a:p>
          <a:p>
            <a:pPr lvl="1" eaLnBrk="1" hangingPunct="1">
              <a:spcBef>
                <a:spcPct val="50000"/>
              </a:spcBef>
              <a:buFontTx/>
              <a:buChar char="•"/>
            </a:pPr>
            <a:r>
              <a:rPr lang="en-US" altLang="en-US" sz="2200" dirty="0">
                <a:solidFill>
                  <a:srgbClr val="E2AC00"/>
                </a:solidFill>
                <a:latin typeface="Arial" panose="020B0604020202020204" pitchFamily="34" charset="0"/>
              </a:rPr>
              <a:t>Displays altitude for altitude alerter.  This is the ARMed altitude, chime sounds when 1000ft and 200 ft. from altitude </a:t>
            </a:r>
          </a:p>
          <a:p>
            <a:pPr lvl="1" eaLnBrk="1" hangingPunct="1">
              <a:spcBef>
                <a:spcPct val="50000"/>
              </a:spcBef>
              <a:buFontTx/>
              <a:buChar char="•"/>
            </a:pPr>
            <a:r>
              <a:rPr lang="en-US" altLang="en-US" sz="2200" dirty="0">
                <a:solidFill>
                  <a:srgbClr val="E2AC00"/>
                </a:solidFill>
                <a:latin typeface="Arial" panose="020B0604020202020204" pitchFamily="34" charset="0"/>
              </a:rPr>
              <a:t>Shows captured or set VS after pressing UP/DN key </a:t>
            </a:r>
          </a:p>
          <a:p>
            <a:pPr lvl="1" eaLnBrk="1" hangingPunct="1">
              <a:spcBef>
                <a:spcPct val="50000"/>
              </a:spcBef>
              <a:buFontTx/>
              <a:buChar char="•"/>
            </a:pPr>
            <a:r>
              <a:rPr lang="en-US" altLang="en-US" sz="2200" dirty="0">
                <a:solidFill>
                  <a:srgbClr val="E2AC00"/>
                </a:solidFill>
                <a:latin typeface="Arial" panose="020B0604020202020204" pitchFamily="34" charset="0"/>
              </a:rPr>
              <a:t>Shows BARO setting after pressing BARO</a:t>
            </a:r>
          </a:p>
        </p:txBody>
      </p:sp>
      <p:sp>
        <p:nvSpPr>
          <p:cNvPr id="19460" name="Rectangle 3">
            <a:extLst>
              <a:ext uri="{FF2B5EF4-FFF2-40B4-BE49-F238E27FC236}">
                <a16:creationId xmlns:a16="http://schemas.microsoft.com/office/drawing/2014/main" id="{AAFE37DA-EC11-452F-BBE8-062490D665DD}"/>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61" name="Text Box 4">
            <a:extLst>
              <a:ext uri="{FF2B5EF4-FFF2-40B4-BE49-F238E27FC236}">
                <a16:creationId xmlns:a16="http://schemas.microsoft.com/office/drawing/2014/main" id="{656719D8-2B6E-4063-A877-EFEFA0C53037}"/>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9462" name="Text Box 5">
            <a:extLst>
              <a:ext uri="{FF2B5EF4-FFF2-40B4-BE49-F238E27FC236}">
                <a16:creationId xmlns:a16="http://schemas.microsoft.com/office/drawing/2014/main" id="{76E33737-17CA-4B57-BE29-825278A53F73}"/>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9463" name="Text Box 6">
            <a:extLst>
              <a:ext uri="{FF2B5EF4-FFF2-40B4-BE49-F238E27FC236}">
                <a16:creationId xmlns:a16="http://schemas.microsoft.com/office/drawing/2014/main" id="{E5ABCD48-A585-4FB5-861C-BD31F0B41A89}"/>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9464" name="Text Box 7">
            <a:extLst>
              <a:ext uri="{FF2B5EF4-FFF2-40B4-BE49-F238E27FC236}">
                <a16:creationId xmlns:a16="http://schemas.microsoft.com/office/drawing/2014/main" id="{676EED8A-A43C-40DE-A183-73135A52DF6B}"/>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9465" name="Text Box 8">
            <a:extLst>
              <a:ext uri="{FF2B5EF4-FFF2-40B4-BE49-F238E27FC236}">
                <a16:creationId xmlns:a16="http://schemas.microsoft.com/office/drawing/2014/main" id="{2B5A6E7B-0781-4498-A547-9FCFD03AEADB}"/>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9466" name="Text Box 9">
            <a:extLst>
              <a:ext uri="{FF2B5EF4-FFF2-40B4-BE49-F238E27FC236}">
                <a16:creationId xmlns:a16="http://schemas.microsoft.com/office/drawing/2014/main" id="{3737A73F-BF1F-44B5-B2EC-E41AE695530C}"/>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9467" name="Text Box 10">
            <a:extLst>
              <a:ext uri="{FF2B5EF4-FFF2-40B4-BE49-F238E27FC236}">
                <a16:creationId xmlns:a16="http://schemas.microsoft.com/office/drawing/2014/main" id="{A51100D5-BFFC-4998-9FB7-9570F0EAE0B1}"/>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9468" name="Text Box 11">
            <a:extLst>
              <a:ext uri="{FF2B5EF4-FFF2-40B4-BE49-F238E27FC236}">
                <a16:creationId xmlns:a16="http://schemas.microsoft.com/office/drawing/2014/main" id="{5BC0C3D7-DAA4-4141-98D2-2BDA387FB99C}"/>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9469" name="Text Box 12">
            <a:extLst>
              <a:ext uri="{FF2B5EF4-FFF2-40B4-BE49-F238E27FC236}">
                <a16:creationId xmlns:a16="http://schemas.microsoft.com/office/drawing/2014/main" id="{B8C2ECBF-47AC-4D5C-B960-27C2473BADE6}"/>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9470" name="Text Box 13">
            <a:extLst>
              <a:ext uri="{FF2B5EF4-FFF2-40B4-BE49-F238E27FC236}">
                <a16:creationId xmlns:a16="http://schemas.microsoft.com/office/drawing/2014/main" id="{D7E10AB2-2FB2-4E7B-8F37-AE779F761FCB}"/>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9471" name="Text Box 14">
            <a:extLst>
              <a:ext uri="{FF2B5EF4-FFF2-40B4-BE49-F238E27FC236}">
                <a16:creationId xmlns:a16="http://schemas.microsoft.com/office/drawing/2014/main" id="{F2C94CBE-2D5A-4D4C-A88A-404B2481FAE4}"/>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9472" name="Text Box 15">
            <a:extLst>
              <a:ext uri="{FF2B5EF4-FFF2-40B4-BE49-F238E27FC236}">
                <a16:creationId xmlns:a16="http://schemas.microsoft.com/office/drawing/2014/main" id="{CAB23599-031C-4BDB-ACC6-89DE343ACC30}"/>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9473" name="Text Box 16">
            <a:extLst>
              <a:ext uri="{FF2B5EF4-FFF2-40B4-BE49-F238E27FC236}">
                <a16:creationId xmlns:a16="http://schemas.microsoft.com/office/drawing/2014/main" id="{4A42A0C9-FBB7-4810-BB76-C5FC69B0733B}"/>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9474" name="Text Box 17">
            <a:extLst>
              <a:ext uri="{FF2B5EF4-FFF2-40B4-BE49-F238E27FC236}">
                <a16:creationId xmlns:a16="http://schemas.microsoft.com/office/drawing/2014/main" id="{F6AA88B4-FA8B-46F2-98DE-292D9A0F702E}"/>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9475" name="Text Box 18">
            <a:extLst>
              <a:ext uri="{FF2B5EF4-FFF2-40B4-BE49-F238E27FC236}">
                <a16:creationId xmlns:a16="http://schemas.microsoft.com/office/drawing/2014/main" id="{D254B8D0-AA78-4BBE-8CFB-407695C28D06}"/>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9476" name="Text Box 19">
            <a:extLst>
              <a:ext uri="{FF2B5EF4-FFF2-40B4-BE49-F238E27FC236}">
                <a16:creationId xmlns:a16="http://schemas.microsoft.com/office/drawing/2014/main" id="{724BC6A6-9F28-4A27-B194-FAF0A878D780}"/>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9477" name="Text Box 20">
            <a:extLst>
              <a:ext uri="{FF2B5EF4-FFF2-40B4-BE49-F238E27FC236}">
                <a16:creationId xmlns:a16="http://schemas.microsoft.com/office/drawing/2014/main" id="{4DD8C563-705D-48BB-ADCA-F1A55C9F75FD}"/>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9478" name="Oval 21">
            <a:extLst>
              <a:ext uri="{FF2B5EF4-FFF2-40B4-BE49-F238E27FC236}">
                <a16:creationId xmlns:a16="http://schemas.microsoft.com/office/drawing/2014/main" id="{E8A42E4E-F930-44CB-9E89-C14948316D84}"/>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79" name="Oval 22">
            <a:extLst>
              <a:ext uri="{FF2B5EF4-FFF2-40B4-BE49-F238E27FC236}">
                <a16:creationId xmlns:a16="http://schemas.microsoft.com/office/drawing/2014/main" id="{D2A6A25D-1E17-4A5C-A45E-BF959F0E5F68}"/>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9480" name="Text Box 23">
            <a:extLst>
              <a:ext uri="{FF2B5EF4-FFF2-40B4-BE49-F238E27FC236}">
                <a16:creationId xmlns:a16="http://schemas.microsoft.com/office/drawing/2014/main" id="{D4078FDF-25FC-4E25-89B7-7E3B8FAB3BD5}"/>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9481" name="Text Box 24">
            <a:extLst>
              <a:ext uri="{FF2B5EF4-FFF2-40B4-BE49-F238E27FC236}">
                <a16:creationId xmlns:a16="http://schemas.microsoft.com/office/drawing/2014/main" id="{F5B39A11-2976-41C1-9850-B010D96C16D5}"/>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9482" name="Rectangle 25">
            <a:extLst>
              <a:ext uri="{FF2B5EF4-FFF2-40B4-BE49-F238E27FC236}">
                <a16:creationId xmlns:a16="http://schemas.microsoft.com/office/drawing/2014/main" id="{C887CF2D-BCD6-4F85-AD22-440BB1BFB75F}"/>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83" name="Rectangle 26">
            <a:extLst>
              <a:ext uri="{FF2B5EF4-FFF2-40B4-BE49-F238E27FC236}">
                <a16:creationId xmlns:a16="http://schemas.microsoft.com/office/drawing/2014/main" id="{2347B708-F7C4-4BCB-8676-D660AA6D4A54}"/>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84" name="Rectangle 27">
            <a:extLst>
              <a:ext uri="{FF2B5EF4-FFF2-40B4-BE49-F238E27FC236}">
                <a16:creationId xmlns:a16="http://schemas.microsoft.com/office/drawing/2014/main" id="{F980D073-5CBA-4918-A977-DE5CE5C1CBEB}"/>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85" name="Rectangle 28">
            <a:extLst>
              <a:ext uri="{FF2B5EF4-FFF2-40B4-BE49-F238E27FC236}">
                <a16:creationId xmlns:a16="http://schemas.microsoft.com/office/drawing/2014/main" id="{E9C79D1C-1696-42C0-995D-560E6FBCC078}"/>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86" name="Rectangle 29">
            <a:extLst>
              <a:ext uri="{FF2B5EF4-FFF2-40B4-BE49-F238E27FC236}">
                <a16:creationId xmlns:a16="http://schemas.microsoft.com/office/drawing/2014/main" id="{EFACF987-60D8-4D6B-B2AB-94FD48C850A3}"/>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87" name="Rectangle 30">
            <a:extLst>
              <a:ext uri="{FF2B5EF4-FFF2-40B4-BE49-F238E27FC236}">
                <a16:creationId xmlns:a16="http://schemas.microsoft.com/office/drawing/2014/main" id="{A77C502D-5D5A-45A5-AC83-E1C29EAC8191}"/>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88" name="Rectangle 31">
            <a:extLst>
              <a:ext uri="{FF2B5EF4-FFF2-40B4-BE49-F238E27FC236}">
                <a16:creationId xmlns:a16="http://schemas.microsoft.com/office/drawing/2014/main" id="{80FF11B5-3B58-4758-B0FC-CBB5C95F25B7}"/>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89" name="Rectangle 32">
            <a:extLst>
              <a:ext uri="{FF2B5EF4-FFF2-40B4-BE49-F238E27FC236}">
                <a16:creationId xmlns:a16="http://schemas.microsoft.com/office/drawing/2014/main" id="{7EB83BC4-E4D4-44F4-915A-BCF5A01C12F9}"/>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0" name="Rectangle 33">
            <a:extLst>
              <a:ext uri="{FF2B5EF4-FFF2-40B4-BE49-F238E27FC236}">
                <a16:creationId xmlns:a16="http://schemas.microsoft.com/office/drawing/2014/main" id="{EC9BADFB-9253-47D0-8B91-F096173A8528}"/>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1" name="Rectangle 34">
            <a:extLst>
              <a:ext uri="{FF2B5EF4-FFF2-40B4-BE49-F238E27FC236}">
                <a16:creationId xmlns:a16="http://schemas.microsoft.com/office/drawing/2014/main" id="{51559587-BBEF-46F3-BFAF-629C79626E19}"/>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2" name="Rectangle 35">
            <a:extLst>
              <a:ext uri="{FF2B5EF4-FFF2-40B4-BE49-F238E27FC236}">
                <a16:creationId xmlns:a16="http://schemas.microsoft.com/office/drawing/2014/main" id="{46D1C3B8-2E30-48A8-A858-4EFDDA14F652}"/>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3" name="Rectangle 36">
            <a:extLst>
              <a:ext uri="{FF2B5EF4-FFF2-40B4-BE49-F238E27FC236}">
                <a16:creationId xmlns:a16="http://schemas.microsoft.com/office/drawing/2014/main" id="{EA431EB6-A5B5-49AF-A16B-937638F7926C}"/>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4" name="Rectangle 37">
            <a:extLst>
              <a:ext uri="{FF2B5EF4-FFF2-40B4-BE49-F238E27FC236}">
                <a16:creationId xmlns:a16="http://schemas.microsoft.com/office/drawing/2014/main" id="{87F85C6A-769A-4F35-A7BF-57A5D9B730E0}"/>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5" name="Oval 38">
            <a:extLst>
              <a:ext uri="{FF2B5EF4-FFF2-40B4-BE49-F238E27FC236}">
                <a16:creationId xmlns:a16="http://schemas.microsoft.com/office/drawing/2014/main" id="{E98EE29E-160C-433B-ABD2-5D0E2D50D684}"/>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6" name="AutoShape 39">
            <a:extLst>
              <a:ext uri="{FF2B5EF4-FFF2-40B4-BE49-F238E27FC236}">
                <a16:creationId xmlns:a16="http://schemas.microsoft.com/office/drawing/2014/main" id="{0D4C4035-B336-4A3F-B480-2C6B43F4AC27}"/>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7" name="AutoShape 40">
            <a:extLst>
              <a:ext uri="{FF2B5EF4-FFF2-40B4-BE49-F238E27FC236}">
                <a16:creationId xmlns:a16="http://schemas.microsoft.com/office/drawing/2014/main" id="{87EC1324-EF7A-47D5-883B-C68179BB204F}"/>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9" name="Oval 42">
            <a:extLst>
              <a:ext uri="{FF2B5EF4-FFF2-40B4-BE49-F238E27FC236}">
                <a16:creationId xmlns:a16="http://schemas.microsoft.com/office/drawing/2014/main" id="{4E0B8B30-1694-47C3-9933-52E158858F17}"/>
              </a:ext>
            </a:extLst>
          </p:cNvPr>
          <p:cNvSpPr>
            <a:spLocks noChangeArrowheads="1"/>
          </p:cNvSpPr>
          <p:nvPr/>
        </p:nvSpPr>
        <p:spPr bwMode="auto">
          <a:xfrm>
            <a:off x="4633913" y="2335213"/>
            <a:ext cx="1049337" cy="606425"/>
          </a:xfrm>
          <a:prstGeom prst="ellipse">
            <a:avLst/>
          </a:prstGeom>
          <a:noFill/>
          <a:ln w="28575">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
        <p:nvSpPr>
          <p:cNvPr id="44" name="Rectangle 2">
            <a:extLst>
              <a:ext uri="{FF2B5EF4-FFF2-40B4-BE49-F238E27FC236}">
                <a16:creationId xmlns:a16="http://schemas.microsoft.com/office/drawing/2014/main" id="{90AFA8A4-5C40-4C64-A6C1-00EF326CE48C}"/>
              </a:ext>
            </a:extLst>
          </p:cNvPr>
          <p:cNvSpPr txBox="1">
            <a:spLocks noChangeArrowheads="1"/>
          </p:cNvSpPr>
          <p:nvPr/>
        </p:nvSpPr>
        <p:spPr>
          <a:xfrm>
            <a:off x="1606045" y="860418"/>
            <a:ext cx="5937755" cy="118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E2AC00"/>
                </a:solidFill>
              </a:rPr>
              <a:t>Controls and Indications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9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a:extLst>
              <a:ext uri="{FF2B5EF4-FFF2-40B4-BE49-F238E27FC236}">
                <a16:creationId xmlns:a16="http://schemas.microsoft.com/office/drawing/2014/main" id="{585EF18E-E52B-48B5-9574-2C3EE3AFAD28}"/>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485" name="Text Box 4">
            <a:extLst>
              <a:ext uri="{FF2B5EF4-FFF2-40B4-BE49-F238E27FC236}">
                <a16:creationId xmlns:a16="http://schemas.microsoft.com/office/drawing/2014/main" id="{B23F5FD2-D73E-41C0-94AF-27E0924CD712}"/>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20486" name="Text Box 5">
            <a:extLst>
              <a:ext uri="{FF2B5EF4-FFF2-40B4-BE49-F238E27FC236}">
                <a16:creationId xmlns:a16="http://schemas.microsoft.com/office/drawing/2014/main" id="{21134CB8-99A1-427B-ADD6-DD52AA430BA3}"/>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20487" name="Text Box 6">
            <a:extLst>
              <a:ext uri="{FF2B5EF4-FFF2-40B4-BE49-F238E27FC236}">
                <a16:creationId xmlns:a16="http://schemas.microsoft.com/office/drawing/2014/main" id="{B7F68293-8EF5-458C-A5DB-6644FAD7EA53}"/>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20488" name="Text Box 7">
            <a:extLst>
              <a:ext uri="{FF2B5EF4-FFF2-40B4-BE49-F238E27FC236}">
                <a16:creationId xmlns:a16="http://schemas.microsoft.com/office/drawing/2014/main" id="{F185FB28-0270-4D37-9515-91010756F8D7}"/>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20489" name="Text Box 8">
            <a:extLst>
              <a:ext uri="{FF2B5EF4-FFF2-40B4-BE49-F238E27FC236}">
                <a16:creationId xmlns:a16="http://schemas.microsoft.com/office/drawing/2014/main" id="{7520CFDF-CACF-4C3A-A664-826ACB6F7903}"/>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20490" name="Text Box 9">
            <a:extLst>
              <a:ext uri="{FF2B5EF4-FFF2-40B4-BE49-F238E27FC236}">
                <a16:creationId xmlns:a16="http://schemas.microsoft.com/office/drawing/2014/main" id="{B4D23821-8E5D-4505-9222-ED1D129C7FBC}"/>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0491" name="Text Box 10">
            <a:extLst>
              <a:ext uri="{FF2B5EF4-FFF2-40B4-BE49-F238E27FC236}">
                <a16:creationId xmlns:a16="http://schemas.microsoft.com/office/drawing/2014/main" id="{42DB1101-FF89-4B20-BD5B-E4ED6A202FF9}"/>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20492" name="Text Box 11">
            <a:extLst>
              <a:ext uri="{FF2B5EF4-FFF2-40B4-BE49-F238E27FC236}">
                <a16:creationId xmlns:a16="http://schemas.microsoft.com/office/drawing/2014/main" id="{07046B55-D3A0-4D30-8DD6-746B4F00BD95}"/>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20493" name="Text Box 12">
            <a:extLst>
              <a:ext uri="{FF2B5EF4-FFF2-40B4-BE49-F238E27FC236}">
                <a16:creationId xmlns:a16="http://schemas.microsoft.com/office/drawing/2014/main" id="{D2C7477B-1C93-4C29-9C3C-681E3E39C5FF}"/>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20494" name="Text Box 13">
            <a:extLst>
              <a:ext uri="{FF2B5EF4-FFF2-40B4-BE49-F238E27FC236}">
                <a16:creationId xmlns:a16="http://schemas.microsoft.com/office/drawing/2014/main" id="{294B14AA-27CC-4F60-A820-01940DBA4F4C}"/>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0495" name="Text Box 14">
            <a:extLst>
              <a:ext uri="{FF2B5EF4-FFF2-40B4-BE49-F238E27FC236}">
                <a16:creationId xmlns:a16="http://schemas.microsoft.com/office/drawing/2014/main" id="{2B23DCBB-A9D7-40A8-9B38-988BE30FED80}"/>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20496" name="Text Box 15">
            <a:extLst>
              <a:ext uri="{FF2B5EF4-FFF2-40B4-BE49-F238E27FC236}">
                <a16:creationId xmlns:a16="http://schemas.microsoft.com/office/drawing/2014/main" id="{15E378E5-4CC6-4273-AB60-911BC2B616C7}"/>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20497" name="Text Box 16">
            <a:extLst>
              <a:ext uri="{FF2B5EF4-FFF2-40B4-BE49-F238E27FC236}">
                <a16:creationId xmlns:a16="http://schemas.microsoft.com/office/drawing/2014/main" id="{D2A495C3-4929-456E-8D36-FCEC436D271C}"/>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0498" name="Text Box 17">
            <a:extLst>
              <a:ext uri="{FF2B5EF4-FFF2-40B4-BE49-F238E27FC236}">
                <a16:creationId xmlns:a16="http://schemas.microsoft.com/office/drawing/2014/main" id="{BA7E3DF8-E5A5-494B-9408-91036DD35D30}"/>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20499" name="Text Box 18">
            <a:extLst>
              <a:ext uri="{FF2B5EF4-FFF2-40B4-BE49-F238E27FC236}">
                <a16:creationId xmlns:a16="http://schemas.microsoft.com/office/drawing/2014/main" id="{323C7C1D-4528-4C02-864D-0777E8757F97}"/>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0500" name="Text Box 19">
            <a:extLst>
              <a:ext uri="{FF2B5EF4-FFF2-40B4-BE49-F238E27FC236}">
                <a16:creationId xmlns:a16="http://schemas.microsoft.com/office/drawing/2014/main" id="{DA967317-4736-4B83-850C-A4124583B323}"/>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20501" name="Text Box 20">
            <a:extLst>
              <a:ext uri="{FF2B5EF4-FFF2-40B4-BE49-F238E27FC236}">
                <a16:creationId xmlns:a16="http://schemas.microsoft.com/office/drawing/2014/main" id="{BD871D59-E16A-4B17-BB08-E6D75E996B1B}"/>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20502" name="Oval 21">
            <a:extLst>
              <a:ext uri="{FF2B5EF4-FFF2-40B4-BE49-F238E27FC236}">
                <a16:creationId xmlns:a16="http://schemas.microsoft.com/office/drawing/2014/main" id="{78F54D4C-1193-42D5-A4B8-E98B494F890F}"/>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03" name="Oval 22">
            <a:extLst>
              <a:ext uri="{FF2B5EF4-FFF2-40B4-BE49-F238E27FC236}">
                <a16:creationId xmlns:a16="http://schemas.microsoft.com/office/drawing/2014/main" id="{DC57B2FD-AF8F-4281-AD65-A148391B15CC}"/>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0504" name="Text Box 23">
            <a:extLst>
              <a:ext uri="{FF2B5EF4-FFF2-40B4-BE49-F238E27FC236}">
                <a16:creationId xmlns:a16="http://schemas.microsoft.com/office/drawing/2014/main" id="{1166369B-A807-435F-A509-994806B99EDC}"/>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20505" name="Text Box 24">
            <a:extLst>
              <a:ext uri="{FF2B5EF4-FFF2-40B4-BE49-F238E27FC236}">
                <a16:creationId xmlns:a16="http://schemas.microsoft.com/office/drawing/2014/main" id="{D0CDB3DB-8280-40F9-8E71-F20C7702A5F2}"/>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20506" name="Rectangle 25">
            <a:extLst>
              <a:ext uri="{FF2B5EF4-FFF2-40B4-BE49-F238E27FC236}">
                <a16:creationId xmlns:a16="http://schemas.microsoft.com/office/drawing/2014/main" id="{5E3A8241-39F5-41DC-A9FB-312003A365FF}"/>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07" name="Rectangle 26">
            <a:extLst>
              <a:ext uri="{FF2B5EF4-FFF2-40B4-BE49-F238E27FC236}">
                <a16:creationId xmlns:a16="http://schemas.microsoft.com/office/drawing/2014/main" id="{4445FCDF-BBA4-4C96-B584-0C2B55D18139}"/>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08" name="Rectangle 27">
            <a:extLst>
              <a:ext uri="{FF2B5EF4-FFF2-40B4-BE49-F238E27FC236}">
                <a16:creationId xmlns:a16="http://schemas.microsoft.com/office/drawing/2014/main" id="{B36FEEA9-BC88-43FD-B88C-2AC7FD20D594}"/>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09" name="Rectangle 28">
            <a:extLst>
              <a:ext uri="{FF2B5EF4-FFF2-40B4-BE49-F238E27FC236}">
                <a16:creationId xmlns:a16="http://schemas.microsoft.com/office/drawing/2014/main" id="{E3F40734-76A3-445B-A64F-4725A79A928F}"/>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0" name="Rectangle 29">
            <a:extLst>
              <a:ext uri="{FF2B5EF4-FFF2-40B4-BE49-F238E27FC236}">
                <a16:creationId xmlns:a16="http://schemas.microsoft.com/office/drawing/2014/main" id="{D7EEF972-13E0-4E0B-81CA-856C6C544701}"/>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1" name="Rectangle 30">
            <a:extLst>
              <a:ext uri="{FF2B5EF4-FFF2-40B4-BE49-F238E27FC236}">
                <a16:creationId xmlns:a16="http://schemas.microsoft.com/office/drawing/2014/main" id="{45A50FAC-3D84-4D0F-9D57-E5A682F3D38A}"/>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2" name="Rectangle 31">
            <a:extLst>
              <a:ext uri="{FF2B5EF4-FFF2-40B4-BE49-F238E27FC236}">
                <a16:creationId xmlns:a16="http://schemas.microsoft.com/office/drawing/2014/main" id="{BAB568BD-2246-474D-A21F-E944C91B399A}"/>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3" name="Rectangle 32">
            <a:extLst>
              <a:ext uri="{FF2B5EF4-FFF2-40B4-BE49-F238E27FC236}">
                <a16:creationId xmlns:a16="http://schemas.microsoft.com/office/drawing/2014/main" id="{89BFB4A5-B2F3-4A77-9D3D-50F4415FF69F}"/>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4" name="Rectangle 33">
            <a:extLst>
              <a:ext uri="{FF2B5EF4-FFF2-40B4-BE49-F238E27FC236}">
                <a16:creationId xmlns:a16="http://schemas.microsoft.com/office/drawing/2014/main" id="{2ED55748-38D9-4656-9F02-4157B822308D}"/>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5" name="Rectangle 34">
            <a:extLst>
              <a:ext uri="{FF2B5EF4-FFF2-40B4-BE49-F238E27FC236}">
                <a16:creationId xmlns:a16="http://schemas.microsoft.com/office/drawing/2014/main" id="{90502B60-58AE-4499-8D95-D17A5BA31242}"/>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6" name="Rectangle 35">
            <a:extLst>
              <a:ext uri="{FF2B5EF4-FFF2-40B4-BE49-F238E27FC236}">
                <a16:creationId xmlns:a16="http://schemas.microsoft.com/office/drawing/2014/main" id="{F8F49F5C-448C-4869-B076-553E639CB3F3}"/>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7" name="Rectangle 36">
            <a:extLst>
              <a:ext uri="{FF2B5EF4-FFF2-40B4-BE49-F238E27FC236}">
                <a16:creationId xmlns:a16="http://schemas.microsoft.com/office/drawing/2014/main" id="{E3CD2FA6-C3DE-4843-BAAD-03DFB91F045B}"/>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8" name="Rectangle 37">
            <a:extLst>
              <a:ext uri="{FF2B5EF4-FFF2-40B4-BE49-F238E27FC236}">
                <a16:creationId xmlns:a16="http://schemas.microsoft.com/office/drawing/2014/main" id="{1CB1BEB0-EE00-4ECE-A774-EA44D2491CD3}"/>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9" name="Oval 38">
            <a:extLst>
              <a:ext uri="{FF2B5EF4-FFF2-40B4-BE49-F238E27FC236}">
                <a16:creationId xmlns:a16="http://schemas.microsoft.com/office/drawing/2014/main" id="{86DB3D89-D112-40DB-8927-B638257504A2}"/>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20" name="AutoShape 39">
            <a:extLst>
              <a:ext uri="{FF2B5EF4-FFF2-40B4-BE49-F238E27FC236}">
                <a16:creationId xmlns:a16="http://schemas.microsoft.com/office/drawing/2014/main" id="{E787B339-99C3-4EB1-BA0D-16BB38B0CCFC}"/>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21" name="AutoShape 40">
            <a:extLst>
              <a:ext uri="{FF2B5EF4-FFF2-40B4-BE49-F238E27FC236}">
                <a16:creationId xmlns:a16="http://schemas.microsoft.com/office/drawing/2014/main" id="{2C87330C-FF78-4363-9C17-96E8A4144BFF}"/>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22" name="Text Box 41">
            <a:extLst>
              <a:ext uri="{FF2B5EF4-FFF2-40B4-BE49-F238E27FC236}">
                <a16:creationId xmlns:a16="http://schemas.microsoft.com/office/drawing/2014/main" id="{8690009F-F86E-47F9-99C9-78E206FA7ABC}"/>
              </a:ext>
            </a:extLst>
          </p:cNvPr>
          <p:cNvSpPr txBox="1">
            <a:spLocks noChangeArrowheads="1"/>
          </p:cNvSpPr>
          <p:nvPr/>
        </p:nvSpPr>
        <p:spPr bwMode="auto">
          <a:xfrm>
            <a:off x="469900" y="4522788"/>
            <a:ext cx="8315325" cy="193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solidFill>
                  <a:srgbClr val="E2AC00"/>
                </a:solidFill>
                <a:latin typeface="Arial" panose="020B0604020202020204" pitchFamily="34" charset="0"/>
              </a:rPr>
              <a:t>Pitch Trim annunciator</a:t>
            </a:r>
          </a:p>
          <a:p>
            <a:pPr lvl="1" eaLnBrk="1" hangingPunct="1">
              <a:spcBef>
                <a:spcPct val="50000"/>
              </a:spcBef>
              <a:buFontTx/>
              <a:buChar char="•"/>
            </a:pPr>
            <a:r>
              <a:rPr lang="en-US" altLang="en-US" sz="2200" dirty="0">
                <a:solidFill>
                  <a:srgbClr val="E2AC00"/>
                </a:solidFill>
                <a:latin typeface="Arial" panose="020B0604020202020204" pitchFamily="34" charset="0"/>
              </a:rPr>
              <a:t>Indicates direction of trim</a:t>
            </a:r>
          </a:p>
          <a:p>
            <a:pPr lvl="1" eaLnBrk="1" hangingPunct="1">
              <a:spcBef>
                <a:spcPct val="50000"/>
              </a:spcBef>
              <a:buFontTx/>
              <a:buChar char="•"/>
            </a:pPr>
            <a:r>
              <a:rPr lang="en-US" altLang="en-US" sz="2200" dirty="0">
                <a:solidFill>
                  <a:srgbClr val="E2AC00"/>
                </a:solidFill>
                <a:latin typeface="Arial" panose="020B0604020202020204" pitchFamily="34" charset="0"/>
              </a:rPr>
              <a:t>Flashes if trim is not satisfied in 10 seconds</a:t>
            </a:r>
          </a:p>
          <a:p>
            <a:pPr lvl="1" eaLnBrk="1" hangingPunct="1">
              <a:spcBef>
                <a:spcPct val="50000"/>
              </a:spcBef>
              <a:buFontTx/>
              <a:buChar char="•"/>
            </a:pPr>
            <a:r>
              <a:rPr lang="en-US" altLang="en-US" sz="2200" dirty="0">
                <a:solidFill>
                  <a:srgbClr val="E2AC00"/>
                </a:solidFill>
                <a:latin typeface="Arial" panose="020B0604020202020204" pitchFamily="34" charset="0"/>
              </a:rPr>
              <a:t>Solid PT without an arrow is an indication of a fault</a:t>
            </a:r>
          </a:p>
        </p:txBody>
      </p:sp>
      <p:sp>
        <p:nvSpPr>
          <p:cNvPr id="20523" name="Oval 42">
            <a:extLst>
              <a:ext uri="{FF2B5EF4-FFF2-40B4-BE49-F238E27FC236}">
                <a16:creationId xmlns:a16="http://schemas.microsoft.com/office/drawing/2014/main" id="{43791B86-2FE9-47A8-B39C-0B8BC39902B8}"/>
              </a:ext>
            </a:extLst>
          </p:cNvPr>
          <p:cNvSpPr>
            <a:spLocks noChangeArrowheads="1"/>
          </p:cNvSpPr>
          <p:nvPr/>
        </p:nvSpPr>
        <p:spPr bwMode="auto">
          <a:xfrm>
            <a:off x="3929063" y="2247900"/>
            <a:ext cx="790575" cy="1001713"/>
          </a:xfrm>
          <a:prstGeom prst="ellipse">
            <a:avLst/>
          </a:prstGeom>
          <a:noFill/>
          <a:ln w="28575">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
        <p:nvSpPr>
          <p:cNvPr id="44" name="Rectangle 2">
            <a:extLst>
              <a:ext uri="{FF2B5EF4-FFF2-40B4-BE49-F238E27FC236}">
                <a16:creationId xmlns:a16="http://schemas.microsoft.com/office/drawing/2014/main" id="{EC864994-6468-4AA8-A927-75A398D956FD}"/>
              </a:ext>
            </a:extLst>
          </p:cNvPr>
          <p:cNvSpPr txBox="1">
            <a:spLocks noChangeArrowheads="1"/>
          </p:cNvSpPr>
          <p:nvPr/>
        </p:nvSpPr>
        <p:spPr>
          <a:xfrm>
            <a:off x="1606045" y="860418"/>
            <a:ext cx="5937755" cy="118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E2AC00"/>
                </a:solidFill>
              </a:rPr>
              <a:t>Controls and Indications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a:extLst>
              <a:ext uri="{FF2B5EF4-FFF2-40B4-BE49-F238E27FC236}">
                <a16:creationId xmlns:a16="http://schemas.microsoft.com/office/drawing/2014/main" id="{34B09B7A-B3B4-4665-A2F0-8B460F97716E}"/>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09" name="Text Box 4">
            <a:extLst>
              <a:ext uri="{FF2B5EF4-FFF2-40B4-BE49-F238E27FC236}">
                <a16:creationId xmlns:a16="http://schemas.microsoft.com/office/drawing/2014/main" id="{F12EF2AF-5958-4EAC-BCD0-177B5879835D}"/>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21510" name="Text Box 5">
            <a:extLst>
              <a:ext uri="{FF2B5EF4-FFF2-40B4-BE49-F238E27FC236}">
                <a16:creationId xmlns:a16="http://schemas.microsoft.com/office/drawing/2014/main" id="{A0CA9636-AA7A-4CC7-A750-328435B39D9A}"/>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21511" name="Text Box 6">
            <a:extLst>
              <a:ext uri="{FF2B5EF4-FFF2-40B4-BE49-F238E27FC236}">
                <a16:creationId xmlns:a16="http://schemas.microsoft.com/office/drawing/2014/main" id="{0FAEA632-A77A-41D8-AC30-46E9ED8EF1F2}"/>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21512" name="Text Box 7">
            <a:extLst>
              <a:ext uri="{FF2B5EF4-FFF2-40B4-BE49-F238E27FC236}">
                <a16:creationId xmlns:a16="http://schemas.microsoft.com/office/drawing/2014/main" id="{7AC6F786-7DAA-437C-A403-5F06AE44FBDB}"/>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21513" name="Text Box 8">
            <a:extLst>
              <a:ext uri="{FF2B5EF4-FFF2-40B4-BE49-F238E27FC236}">
                <a16:creationId xmlns:a16="http://schemas.microsoft.com/office/drawing/2014/main" id="{0721A0A9-F56A-435B-A56A-28C7E016B99B}"/>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21514" name="Text Box 9">
            <a:extLst>
              <a:ext uri="{FF2B5EF4-FFF2-40B4-BE49-F238E27FC236}">
                <a16:creationId xmlns:a16="http://schemas.microsoft.com/office/drawing/2014/main" id="{281BD6C5-F9AA-4420-84FE-4D7587CEF083}"/>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1515" name="Text Box 10">
            <a:extLst>
              <a:ext uri="{FF2B5EF4-FFF2-40B4-BE49-F238E27FC236}">
                <a16:creationId xmlns:a16="http://schemas.microsoft.com/office/drawing/2014/main" id="{BF62F2DC-F679-40B2-9BE6-A45CDFA13C2F}"/>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21516" name="Text Box 11">
            <a:extLst>
              <a:ext uri="{FF2B5EF4-FFF2-40B4-BE49-F238E27FC236}">
                <a16:creationId xmlns:a16="http://schemas.microsoft.com/office/drawing/2014/main" id="{5F23C1F9-0132-457E-B24B-37884E1A32C0}"/>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21517" name="Text Box 12">
            <a:extLst>
              <a:ext uri="{FF2B5EF4-FFF2-40B4-BE49-F238E27FC236}">
                <a16:creationId xmlns:a16="http://schemas.microsoft.com/office/drawing/2014/main" id="{8464BA1F-46C1-4B09-9A32-527C0B3F13E2}"/>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21518" name="Text Box 13">
            <a:extLst>
              <a:ext uri="{FF2B5EF4-FFF2-40B4-BE49-F238E27FC236}">
                <a16:creationId xmlns:a16="http://schemas.microsoft.com/office/drawing/2014/main" id="{B25CF14D-1A23-4D08-AAC5-8A60C2D8B00D}"/>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1519" name="Text Box 14">
            <a:extLst>
              <a:ext uri="{FF2B5EF4-FFF2-40B4-BE49-F238E27FC236}">
                <a16:creationId xmlns:a16="http://schemas.microsoft.com/office/drawing/2014/main" id="{50C390C2-358C-4C53-A604-01619DBC6DD2}"/>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21520" name="Text Box 15">
            <a:extLst>
              <a:ext uri="{FF2B5EF4-FFF2-40B4-BE49-F238E27FC236}">
                <a16:creationId xmlns:a16="http://schemas.microsoft.com/office/drawing/2014/main" id="{F6C4BAE9-B220-4F5A-AD20-41DE577C2819}"/>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21521" name="Text Box 16">
            <a:extLst>
              <a:ext uri="{FF2B5EF4-FFF2-40B4-BE49-F238E27FC236}">
                <a16:creationId xmlns:a16="http://schemas.microsoft.com/office/drawing/2014/main" id="{F1C116F1-3B69-4CF5-8A8B-28E3990739B7}"/>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1522" name="Text Box 17">
            <a:extLst>
              <a:ext uri="{FF2B5EF4-FFF2-40B4-BE49-F238E27FC236}">
                <a16:creationId xmlns:a16="http://schemas.microsoft.com/office/drawing/2014/main" id="{75E9D527-46E3-4F76-BC0B-3586149A7FC7}"/>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21523" name="Text Box 18">
            <a:extLst>
              <a:ext uri="{FF2B5EF4-FFF2-40B4-BE49-F238E27FC236}">
                <a16:creationId xmlns:a16="http://schemas.microsoft.com/office/drawing/2014/main" id="{0B2F3230-DEAD-4263-84B3-BF50D0D2C2F3}"/>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1524" name="Text Box 19">
            <a:extLst>
              <a:ext uri="{FF2B5EF4-FFF2-40B4-BE49-F238E27FC236}">
                <a16:creationId xmlns:a16="http://schemas.microsoft.com/office/drawing/2014/main" id="{B4A08FC8-C70A-4366-A8C7-3643FAC0A24B}"/>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21525" name="Text Box 20">
            <a:extLst>
              <a:ext uri="{FF2B5EF4-FFF2-40B4-BE49-F238E27FC236}">
                <a16:creationId xmlns:a16="http://schemas.microsoft.com/office/drawing/2014/main" id="{44188099-F86A-4ACD-96E8-94FD6606B1F7}"/>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21526" name="Oval 21">
            <a:extLst>
              <a:ext uri="{FF2B5EF4-FFF2-40B4-BE49-F238E27FC236}">
                <a16:creationId xmlns:a16="http://schemas.microsoft.com/office/drawing/2014/main" id="{B2C77B7D-5A48-4D1F-B569-EE02A6A1E9C3}"/>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27" name="Oval 22">
            <a:extLst>
              <a:ext uri="{FF2B5EF4-FFF2-40B4-BE49-F238E27FC236}">
                <a16:creationId xmlns:a16="http://schemas.microsoft.com/office/drawing/2014/main" id="{97C55E10-0C6C-4B26-823C-AE9022575970}"/>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1528" name="Text Box 23">
            <a:extLst>
              <a:ext uri="{FF2B5EF4-FFF2-40B4-BE49-F238E27FC236}">
                <a16:creationId xmlns:a16="http://schemas.microsoft.com/office/drawing/2014/main" id="{83690104-727E-4C58-A21E-C8D97E72B493}"/>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21529" name="Text Box 24">
            <a:extLst>
              <a:ext uri="{FF2B5EF4-FFF2-40B4-BE49-F238E27FC236}">
                <a16:creationId xmlns:a16="http://schemas.microsoft.com/office/drawing/2014/main" id="{D2157226-455F-424C-94DD-F0BDFFFEF581}"/>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21530" name="Rectangle 25">
            <a:extLst>
              <a:ext uri="{FF2B5EF4-FFF2-40B4-BE49-F238E27FC236}">
                <a16:creationId xmlns:a16="http://schemas.microsoft.com/office/drawing/2014/main" id="{9284B7A0-76F8-46C8-B16B-8C3E8E6907C7}"/>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1" name="Rectangle 26">
            <a:extLst>
              <a:ext uri="{FF2B5EF4-FFF2-40B4-BE49-F238E27FC236}">
                <a16:creationId xmlns:a16="http://schemas.microsoft.com/office/drawing/2014/main" id="{7A035DCB-7C26-4D32-AFFA-744E085AB7B5}"/>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2" name="Rectangle 27">
            <a:extLst>
              <a:ext uri="{FF2B5EF4-FFF2-40B4-BE49-F238E27FC236}">
                <a16:creationId xmlns:a16="http://schemas.microsoft.com/office/drawing/2014/main" id="{66EE88A0-A0ED-412F-8C13-D9B46B716077}"/>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3" name="Rectangle 28">
            <a:extLst>
              <a:ext uri="{FF2B5EF4-FFF2-40B4-BE49-F238E27FC236}">
                <a16:creationId xmlns:a16="http://schemas.microsoft.com/office/drawing/2014/main" id="{492DF35C-EB6D-41A1-A6CE-CD4E6EFB0F1F}"/>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4" name="Rectangle 29">
            <a:extLst>
              <a:ext uri="{FF2B5EF4-FFF2-40B4-BE49-F238E27FC236}">
                <a16:creationId xmlns:a16="http://schemas.microsoft.com/office/drawing/2014/main" id="{0E56BDD3-486D-4265-8FE4-8894E2974A34}"/>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5" name="Rectangle 30">
            <a:extLst>
              <a:ext uri="{FF2B5EF4-FFF2-40B4-BE49-F238E27FC236}">
                <a16:creationId xmlns:a16="http://schemas.microsoft.com/office/drawing/2014/main" id="{C0FE3209-EABC-42C1-9D2D-BFF07BCED31E}"/>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6" name="Rectangle 31">
            <a:extLst>
              <a:ext uri="{FF2B5EF4-FFF2-40B4-BE49-F238E27FC236}">
                <a16:creationId xmlns:a16="http://schemas.microsoft.com/office/drawing/2014/main" id="{B6BF94F3-338F-4D04-B95A-1E34CA26EB56}"/>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7" name="Rectangle 32">
            <a:extLst>
              <a:ext uri="{FF2B5EF4-FFF2-40B4-BE49-F238E27FC236}">
                <a16:creationId xmlns:a16="http://schemas.microsoft.com/office/drawing/2014/main" id="{55E02977-44FC-49C0-87BF-1A7A19D2154E}"/>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8" name="Rectangle 33">
            <a:extLst>
              <a:ext uri="{FF2B5EF4-FFF2-40B4-BE49-F238E27FC236}">
                <a16:creationId xmlns:a16="http://schemas.microsoft.com/office/drawing/2014/main" id="{E9B6A148-53A3-43CF-BD66-AE7765C9CB69}"/>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9" name="Rectangle 34">
            <a:extLst>
              <a:ext uri="{FF2B5EF4-FFF2-40B4-BE49-F238E27FC236}">
                <a16:creationId xmlns:a16="http://schemas.microsoft.com/office/drawing/2014/main" id="{3CA2CFEB-1F01-4E51-9907-CAC886422DAF}"/>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40" name="Rectangle 35">
            <a:extLst>
              <a:ext uri="{FF2B5EF4-FFF2-40B4-BE49-F238E27FC236}">
                <a16:creationId xmlns:a16="http://schemas.microsoft.com/office/drawing/2014/main" id="{6428611C-3834-4F32-BFDE-94E202D3FAF9}"/>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41" name="Rectangle 36">
            <a:extLst>
              <a:ext uri="{FF2B5EF4-FFF2-40B4-BE49-F238E27FC236}">
                <a16:creationId xmlns:a16="http://schemas.microsoft.com/office/drawing/2014/main" id="{2482DC32-363C-48C9-9D62-FBDF8DC577A6}"/>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42" name="Rectangle 37">
            <a:extLst>
              <a:ext uri="{FF2B5EF4-FFF2-40B4-BE49-F238E27FC236}">
                <a16:creationId xmlns:a16="http://schemas.microsoft.com/office/drawing/2014/main" id="{EA1DDAE8-0527-477F-8B86-DB2B12034097}"/>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43" name="Oval 38">
            <a:extLst>
              <a:ext uri="{FF2B5EF4-FFF2-40B4-BE49-F238E27FC236}">
                <a16:creationId xmlns:a16="http://schemas.microsoft.com/office/drawing/2014/main" id="{D361E616-5C65-4A3C-8006-0510A052F485}"/>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44" name="AutoShape 39">
            <a:extLst>
              <a:ext uri="{FF2B5EF4-FFF2-40B4-BE49-F238E27FC236}">
                <a16:creationId xmlns:a16="http://schemas.microsoft.com/office/drawing/2014/main" id="{FE23B12F-4F96-42BA-AD9C-BA0C05345B0F}"/>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45" name="AutoShape 40">
            <a:extLst>
              <a:ext uri="{FF2B5EF4-FFF2-40B4-BE49-F238E27FC236}">
                <a16:creationId xmlns:a16="http://schemas.microsoft.com/office/drawing/2014/main" id="{52584FD8-4745-4C61-8698-DF03F8369152}"/>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46" name="Text Box 41">
            <a:extLst>
              <a:ext uri="{FF2B5EF4-FFF2-40B4-BE49-F238E27FC236}">
                <a16:creationId xmlns:a16="http://schemas.microsoft.com/office/drawing/2014/main" id="{717EEF2E-A1BA-49BF-A814-66BFD0FF8EAA}"/>
              </a:ext>
            </a:extLst>
          </p:cNvPr>
          <p:cNvSpPr txBox="1">
            <a:spLocks noChangeArrowheads="1"/>
          </p:cNvSpPr>
          <p:nvPr/>
        </p:nvSpPr>
        <p:spPr bwMode="auto">
          <a:xfrm>
            <a:off x="469900" y="4522788"/>
            <a:ext cx="8315325" cy="1433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a:spcBef>
                <a:spcPct val="50000"/>
              </a:spcBef>
              <a:buFontTx/>
              <a:buChar char="•"/>
              <a:defRPr sz="2200">
                <a:solidFill>
                  <a:srgbClr val="E2AC00"/>
                </a:solidFill>
                <a:latin typeface="Arial" panose="020B0604020202020204" pitchFamily="34" charset="0"/>
              </a:defRPr>
            </a:lvl1pPr>
            <a:lvl2pPr lvl="1">
              <a:spcBef>
                <a:spcPct val="50000"/>
              </a:spcBef>
              <a:buFontTx/>
              <a:buChar char="•"/>
              <a:defRPr sz="2200">
                <a:solidFill>
                  <a:srgbClr val="E2AC00"/>
                </a:solidFill>
                <a:latin typeface="Arial" panose="020B060402020202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lang="en-US" altLang="en-US" dirty="0"/>
              <a:t>Autopilot engagement annunciator</a:t>
            </a:r>
          </a:p>
          <a:p>
            <a:pPr lvl="1"/>
            <a:r>
              <a:rPr lang="en-US" altLang="en-US" dirty="0"/>
              <a:t>On whenever AP is on</a:t>
            </a:r>
          </a:p>
          <a:p>
            <a:pPr lvl="1"/>
            <a:r>
              <a:rPr lang="en-US" altLang="en-US" dirty="0"/>
              <a:t>Flashes during pilot initiated or automatic disconnect</a:t>
            </a:r>
          </a:p>
        </p:txBody>
      </p:sp>
      <p:sp>
        <p:nvSpPr>
          <p:cNvPr id="21547" name="Oval 42">
            <a:extLst>
              <a:ext uri="{FF2B5EF4-FFF2-40B4-BE49-F238E27FC236}">
                <a16:creationId xmlns:a16="http://schemas.microsoft.com/office/drawing/2014/main" id="{D9F03C9A-4D72-4D83-BF34-072E94439EC1}"/>
              </a:ext>
            </a:extLst>
          </p:cNvPr>
          <p:cNvSpPr>
            <a:spLocks noChangeArrowheads="1"/>
          </p:cNvSpPr>
          <p:nvPr/>
        </p:nvSpPr>
        <p:spPr bwMode="auto">
          <a:xfrm>
            <a:off x="2384425" y="2286000"/>
            <a:ext cx="1049338" cy="606425"/>
          </a:xfrm>
          <a:prstGeom prst="ellipse">
            <a:avLst/>
          </a:prstGeom>
          <a:noFill/>
          <a:ln w="28575">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
        <p:nvSpPr>
          <p:cNvPr id="44" name="Rectangle 2">
            <a:extLst>
              <a:ext uri="{FF2B5EF4-FFF2-40B4-BE49-F238E27FC236}">
                <a16:creationId xmlns:a16="http://schemas.microsoft.com/office/drawing/2014/main" id="{20E078CB-DA98-4FFA-9FB2-52DE4DC63EFF}"/>
              </a:ext>
            </a:extLst>
          </p:cNvPr>
          <p:cNvSpPr txBox="1">
            <a:spLocks noChangeArrowheads="1"/>
          </p:cNvSpPr>
          <p:nvPr/>
        </p:nvSpPr>
        <p:spPr>
          <a:xfrm>
            <a:off x="1606045" y="860418"/>
            <a:ext cx="5937755" cy="118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E2AC00"/>
                </a:solidFill>
              </a:rPr>
              <a:t>Controls and Indications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B92223-43F3-4CA9-BEE1-EBD198AA7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205" y="1133238"/>
            <a:ext cx="6841590" cy="2863786"/>
          </a:xfrm>
          <a:prstGeom prst="rect">
            <a:avLst/>
          </a:prstGeom>
        </p:spPr>
      </p:pic>
      <p:sp>
        <p:nvSpPr>
          <p:cNvPr id="4" name="Subtitle 3">
            <a:extLst>
              <a:ext uri="{FF2B5EF4-FFF2-40B4-BE49-F238E27FC236}">
                <a16:creationId xmlns:a16="http://schemas.microsoft.com/office/drawing/2014/main" id="{04890C09-120E-46CF-BE52-2E766F4EAF25}"/>
              </a:ext>
            </a:extLst>
          </p:cNvPr>
          <p:cNvSpPr>
            <a:spLocks noGrp="1"/>
          </p:cNvSpPr>
          <p:nvPr>
            <p:ph type="subTitle" idx="1"/>
          </p:nvPr>
        </p:nvSpPr>
        <p:spPr>
          <a:xfrm>
            <a:off x="1066800" y="4374012"/>
            <a:ext cx="7010400" cy="2137483"/>
          </a:xfrm>
        </p:spPr>
        <p:txBody>
          <a:bodyPr>
            <a:noAutofit/>
          </a:bodyPr>
          <a:lstStyle/>
          <a:p>
            <a:r>
              <a:rPr lang="en-US" sz="2800" dirty="0"/>
              <a:t>1 - Left and right concentric knobs</a:t>
            </a:r>
          </a:p>
          <a:p>
            <a:r>
              <a:rPr lang="en-US" sz="2800" dirty="0"/>
              <a:t>2 - 5 chapters (4 on knob, one on FPL button)</a:t>
            </a:r>
          </a:p>
          <a:p>
            <a:r>
              <a:rPr lang="en-US" sz="2800" dirty="0"/>
              <a:t>3 - CDI OBS buttons (we’ll revisit tonight)</a:t>
            </a:r>
          </a:p>
        </p:txBody>
      </p:sp>
      <p:sp>
        <p:nvSpPr>
          <p:cNvPr id="14" name="TextBox 13">
            <a:extLst>
              <a:ext uri="{FF2B5EF4-FFF2-40B4-BE49-F238E27FC236}">
                <a16:creationId xmlns:a16="http://schemas.microsoft.com/office/drawing/2014/main" id="{DEEB0854-83CA-443A-9818-295D3C38D38A}"/>
              </a:ext>
            </a:extLst>
          </p:cNvPr>
          <p:cNvSpPr txBox="1"/>
          <p:nvPr/>
        </p:nvSpPr>
        <p:spPr>
          <a:xfrm>
            <a:off x="655905" y="3244334"/>
            <a:ext cx="457200" cy="369332"/>
          </a:xfrm>
          <a:prstGeom prst="rect">
            <a:avLst/>
          </a:prstGeom>
          <a:noFill/>
          <a:ln w="19050">
            <a:solidFill>
              <a:srgbClr val="FFC000"/>
            </a:solidFill>
          </a:ln>
        </p:spPr>
        <p:txBody>
          <a:bodyPr wrap="square" rtlCol="0" anchor="ctr" anchorCtr="1">
            <a:spAutoFit/>
          </a:bodyPr>
          <a:lstStyle/>
          <a:p>
            <a:r>
              <a:rPr lang="en-US" dirty="0">
                <a:solidFill>
                  <a:srgbClr val="FFC000"/>
                </a:solidFill>
              </a:rPr>
              <a:t>1</a:t>
            </a:r>
          </a:p>
        </p:txBody>
      </p:sp>
      <p:sp>
        <p:nvSpPr>
          <p:cNvPr id="15" name="TextBox 14">
            <a:extLst>
              <a:ext uri="{FF2B5EF4-FFF2-40B4-BE49-F238E27FC236}">
                <a16:creationId xmlns:a16="http://schemas.microsoft.com/office/drawing/2014/main" id="{FE3B6A1D-A21A-49E9-82C3-CF58F5AA339D}"/>
              </a:ext>
            </a:extLst>
          </p:cNvPr>
          <p:cNvSpPr txBox="1"/>
          <p:nvPr/>
        </p:nvSpPr>
        <p:spPr>
          <a:xfrm>
            <a:off x="8001000" y="3244334"/>
            <a:ext cx="457200" cy="369332"/>
          </a:xfrm>
          <a:prstGeom prst="rect">
            <a:avLst/>
          </a:prstGeom>
          <a:noFill/>
          <a:ln w="19050">
            <a:solidFill>
              <a:srgbClr val="FFC000"/>
            </a:solidFill>
          </a:ln>
        </p:spPr>
        <p:txBody>
          <a:bodyPr wrap="square" rtlCol="0" anchor="ctr" anchorCtr="1">
            <a:spAutoFit/>
          </a:bodyPr>
          <a:lstStyle/>
          <a:p>
            <a:r>
              <a:rPr lang="en-US" dirty="0">
                <a:solidFill>
                  <a:srgbClr val="FFC000"/>
                </a:solidFill>
              </a:rPr>
              <a:t>1</a:t>
            </a:r>
          </a:p>
        </p:txBody>
      </p:sp>
      <p:sp>
        <p:nvSpPr>
          <p:cNvPr id="16" name="TextBox 15">
            <a:extLst>
              <a:ext uri="{FF2B5EF4-FFF2-40B4-BE49-F238E27FC236}">
                <a16:creationId xmlns:a16="http://schemas.microsoft.com/office/drawing/2014/main" id="{F97BA7E8-3E04-432B-82CC-275FB84F4E6D}"/>
              </a:ext>
            </a:extLst>
          </p:cNvPr>
          <p:cNvSpPr txBox="1"/>
          <p:nvPr/>
        </p:nvSpPr>
        <p:spPr>
          <a:xfrm>
            <a:off x="3276600" y="4031648"/>
            <a:ext cx="457200" cy="369332"/>
          </a:xfrm>
          <a:prstGeom prst="rect">
            <a:avLst/>
          </a:prstGeom>
          <a:noFill/>
          <a:ln w="19050">
            <a:solidFill>
              <a:srgbClr val="FFC000"/>
            </a:solidFill>
          </a:ln>
        </p:spPr>
        <p:txBody>
          <a:bodyPr wrap="square" rtlCol="0" anchor="ctr" anchorCtr="1">
            <a:spAutoFit/>
          </a:bodyPr>
          <a:lstStyle/>
          <a:p>
            <a:r>
              <a:rPr lang="en-US" dirty="0">
                <a:solidFill>
                  <a:srgbClr val="FFC000"/>
                </a:solidFill>
              </a:rPr>
              <a:t>3</a:t>
            </a:r>
          </a:p>
        </p:txBody>
      </p:sp>
      <p:sp>
        <p:nvSpPr>
          <p:cNvPr id="17" name="TextBox 16">
            <a:extLst>
              <a:ext uri="{FF2B5EF4-FFF2-40B4-BE49-F238E27FC236}">
                <a16:creationId xmlns:a16="http://schemas.microsoft.com/office/drawing/2014/main" id="{1AC67062-B9AF-42C3-A8B2-2413212F1D0A}"/>
              </a:ext>
            </a:extLst>
          </p:cNvPr>
          <p:cNvSpPr txBox="1"/>
          <p:nvPr/>
        </p:nvSpPr>
        <p:spPr>
          <a:xfrm>
            <a:off x="6553200" y="3135508"/>
            <a:ext cx="457200" cy="369332"/>
          </a:xfrm>
          <a:prstGeom prst="rect">
            <a:avLst/>
          </a:prstGeom>
          <a:noFill/>
          <a:ln w="19050">
            <a:solidFill>
              <a:srgbClr val="FFC000"/>
            </a:solidFill>
          </a:ln>
        </p:spPr>
        <p:txBody>
          <a:bodyPr wrap="square" rtlCol="0" anchor="ctr" anchorCtr="1">
            <a:spAutoFit/>
          </a:bodyPr>
          <a:lstStyle/>
          <a:p>
            <a:r>
              <a:rPr lang="en-US" dirty="0">
                <a:solidFill>
                  <a:srgbClr val="FFC000"/>
                </a:solidFill>
              </a:rPr>
              <a:t>2</a:t>
            </a:r>
          </a:p>
        </p:txBody>
      </p:sp>
      <p:cxnSp>
        <p:nvCxnSpPr>
          <p:cNvPr id="19" name="Straight Arrow Connector 18">
            <a:extLst>
              <a:ext uri="{FF2B5EF4-FFF2-40B4-BE49-F238E27FC236}">
                <a16:creationId xmlns:a16="http://schemas.microsoft.com/office/drawing/2014/main" id="{A28CB9DA-3FF5-4E40-A598-7B6E87361912}"/>
              </a:ext>
            </a:extLst>
          </p:cNvPr>
          <p:cNvCxnSpPr/>
          <p:nvPr/>
        </p:nvCxnSpPr>
        <p:spPr>
          <a:xfrm flipH="1">
            <a:off x="6096000" y="3450180"/>
            <a:ext cx="30480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CE3EA33-103F-48F9-8281-8F50C28298F6}"/>
              </a:ext>
            </a:extLst>
          </p:cNvPr>
          <p:cNvCxnSpPr>
            <a:cxnSpLocks/>
          </p:cNvCxnSpPr>
          <p:nvPr/>
        </p:nvCxnSpPr>
        <p:spPr>
          <a:xfrm flipH="1">
            <a:off x="5638800" y="3504840"/>
            <a:ext cx="838200" cy="153759"/>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94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4" grpId="0" animBg="1"/>
      <p:bldP spid="15" grpId="0" animBg="1"/>
      <p:bldP spid="16" grpId="0" uiExpand="1" animBg="1"/>
      <p:bldP spid="17" grpId="0" uiExpan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B275CE78-6B32-4B82-BED7-37D8F43B7E83}"/>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33" name="Text Box 4">
            <a:extLst>
              <a:ext uri="{FF2B5EF4-FFF2-40B4-BE49-F238E27FC236}">
                <a16:creationId xmlns:a16="http://schemas.microsoft.com/office/drawing/2014/main" id="{8AB7B8F6-0AFD-41DD-A747-4D27E703F330}"/>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22534" name="Text Box 5">
            <a:extLst>
              <a:ext uri="{FF2B5EF4-FFF2-40B4-BE49-F238E27FC236}">
                <a16:creationId xmlns:a16="http://schemas.microsoft.com/office/drawing/2014/main" id="{5CE790CC-D933-4398-931A-8ED76D3A100B}"/>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22535" name="Text Box 6">
            <a:extLst>
              <a:ext uri="{FF2B5EF4-FFF2-40B4-BE49-F238E27FC236}">
                <a16:creationId xmlns:a16="http://schemas.microsoft.com/office/drawing/2014/main" id="{93825953-4B43-4833-A21E-C51BAA3D0078}"/>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22536" name="Text Box 7">
            <a:extLst>
              <a:ext uri="{FF2B5EF4-FFF2-40B4-BE49-F238E27FC236}">
                <a16:creationId xmlns:a16="http://schemas.microsoft.com/office/drawing/2014/main" id="{5DA975A9-D4FB-4E4F-BD0F-79EE0C83F579}"/>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22537" name="Text Box 8">
            <a:extLst>
              <a:ext uri="{FF2B5EF4-FFF2-40B4-BE49-F238E27FC236}">
                <a16:creationId xmlns:a16="http://schemas.microsoft.com/office/drawing/2014/main" id="{34B54B4E-D1E4-47E4-91FE-053E634B48AE}"/>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22538" name="Text Box 9">
            <a:extLst>
              <a:ext uri="{FF2B5EF4-FFF2-40B4-BE49-F238E27FC236}">
                <a16:creationId xmlns:a16="http://schemas.microsoft.com/office/drawing/2014/main" id="{C7FD097C-5457-4AE7-8A07-1C587C19E18A}"/>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2539" name="Text Box 10">
            <a:extLst>
              <a:ext uri="{FF2B5EF4-FFF2-40B4-BE49-F238E27FC236}">
                <a16:creationId xmlns:a16="http://schemas.microsoft.com/office/drawing/2014/main" id="{04CA360C-4E03-46AF-9521-F6E234A45199}"/>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22540" name="Text Box 11">
            <a:extLst>
              <a:ext uri="{FF2B5EF4-FFF2-40B4-BE49-F238E27FC236}">
                <a16:creationId xmlns:a16="http://schemas.microsoft.com/office/drawing/2014/main" id="{D3686C62-DEAC-4C3E-B08B-E8945BBFB515}"/>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22541" name="Text Box 12">
            <a:extLst>
              <a:ext uri="{FF2B5EF4-FFF2-40B4-BE49-F238E27FC236}">
                <a16:creationId xmlns:a16="http://schemas.microsoft.com/office/drawing/2014/main" id="{0EE1906C-F13D-45F5-8DBD-449490979FBF}"/>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22542" name="Text Box 13">
            <a:extLst>
              <a:ext uri="{FF2B5EF4-FFF2-40B4-BE49-F238E27FC236}">
                <a16:creationId xmlns:a16="http://schemas.microsoft.com/office/drawing/2014/main" id="{7CDB4BCF-F797-43FB-8722-73B22D2E5879}"/>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2543" name="Text Box 14">
            <a:extLst>
              <a:ext uri="{FF2B5EF4-FFF2-40B4-BE49-F238E27FC236}">
                <a16:creationId xmlns:a16="http://schemas.microsoft.com/office/drawing/2014/main" id="{B6BEA866-80A4-4BE4-8A11-09710ACD7CFD}"/>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22544" name="Text Box 15">
            <a:extLst>
              <a:ext uri="{FF2B5EF4-FFF2-40B4-BE49-F238E27FC236}">
                <a16:creationId xmlns:a16="http://schemas.microsoft.com/office/drawing/2014/main" id="{A468A3AE-250D-410F-8CB8-7E28CAC94266}"/>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22545" name="Text Box 16">
            <a:extLst>
              <a:ext uri="{FF2B5EF4-FFF2-40B4-BE49-F238E27FC236}">
                <a16:creationId xmlns:a16="http://schemas.microsoft.com/office/drawing/2014/main" id="{11B8C774-B637-4B36-B6BF-79035E9AA924}"/>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2546" name="Text Box 17">
            <a:extLst>
              <a:ext uri="{FF2B5EF4-FFF2-40B4-BE49-F238E27FC236}">
                <a16:creationId xmlns:a16="http://schemas.microsoft.com/office/drawing/2014/main" id="{8CCF20A9-772D-4A5A-A288-BC46A03CA092}"/>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22547" name="Text Box 18">
            <a:extLst>
              <a:ext uri="{FF2B5EF4-FFF2-40B4-BE49-F238E27FC236}">
                <a16:creationId xmlns:a16="http://schemas.microsoft.com/office/drawing/2014/main" id="{3C8F01D6-D5CB-45BD-9B6D-F1ED88EAF9AF}"/>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2548" name="Text Box 19">
            <a:extLst>
              <a:ext uri="{FF2B5EF4-FFF2-40B4-BE49-F238E27FC236}">
                <a16:creationId xmlns:a16="http://schemas.microsoft.com/office/drawing/2014/main" id="{877CBCF6-D773-4CCC-90C8-3CD8178D75EB}"/>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22549" name="Text Box 20">
            <a:extLst>
              <a:ext uri="{FF2B5EF4-FFF2-40B4-BE49-F238E27FC236}">
                <a16:creationId xmlns:a16="http://schemas.microsoft.com/office/drawing/2014/main" id="{5C363602-73E0-456E-A807-35B9C8A05A3F}"/>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22550" name="Oval 21">
            <a:extLst>
              <a:ext uri="{FF2B5EF4-FFF2-40B4-BE49-F238E27FC236}">
                <a16:creationId xmlns:a16="http://schemas.microsoft.com/office/drawing/2014/main" id="{E5E73855-4820-43AE-85E5-A5D034ABF92F}"/>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51" name="Oval 22">
            <a:extLst>
              <a:ext uri="{FF2B5EF4-FFF2-40B4-BE49-F238E27FC236}">
                <a16:creationId xmlns:a16="http://schemas.microsoft.com/office/drawing/2014/main" id="{89E4A62C-9D07-4165-8A43-0ED3B2E342EE}"/>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2552" name="Text Box 23">
            <a:extLst>
              <a:ext uri="{FF2B5EF4-FFF2-40B4-BE49-F238E27FC236}">
                <a16:creationId xmlns:a16="http://schemas.microsoft.com/office/drawing/2014/main" id="{09E0A2A7-3262-41D1-9055-93DB15887A76}"/>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22553" name="Text Box 24">
            <a:extLst>
              <a:ext uri="{FF2B5EF4-FFF2-40B4-BE49-F238E27FC236}">
                <a16:creationId xmlns:a16="http://schemas.microsoft.com/office/drawing/2014/main" id="{A18509AB-F9DB-4483-BF75-10BACB494B0D}"/>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22554" name="Rectangle 25">
            <a:extLst>
              <a:ext uri="{FF2B5EF4-FFF2-40B4-BE49-F238E27FC236}">
                <a16:creationId xmlns:a16="http://schemas.microsoft.com/office/drawing/2014/main" id="{D125A59C-878F-4D79-9D04-77F45CEF6393}"/>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55" name="Rectangle 26">
            <a:extLst>
              <a:ext uri="{FF2B5EF4-FFF2-40B4-BE49-F238E27FC236}">
                <a16:creationId xmlns:a16="http://schemas.microsoft.com/office/drawing/2014/main" id="{247C08A3-251C-4935-B84B-7C3AD80DEC7A}"/>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56" name="Rectangle 27">
            <a:extLst>
              <a:ext uri="{FF2B5EF4-FFF2-40B4-BE49-F238E27FC236}">
                <a16:creationId xmlns:a16="http://schemas.microsoft.com/office/drawing/2014/main" id="{EF0E1B29-1009-4A64-9D61-2C24A0BBD10C}"/>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57" name="Rectangle 28">
            <a:extLst>
              <a:ext uri="{FF2B5EF4-FFF2-40B4-BE49-F238E27FC236}">
                <a16:creationId xmlns:a16="http://schemas.microsoft.com/office/drawing/2014/main" id="{FD941241-D5E8-48D8-92F5-105043A2C969}"/>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58" name="Rectangle 29">
            <a:extLst>
              <a:ext uri="{FF2B5EF4-FFF2-40B4-BE49-F238E27FC236}">
                <a16:creationId xmlns:a16="http://schemas.microsoft.com/office/drawing/2014/main" id="{E2B2E427-78D8-4974-B218-057E4CD7163E}"/>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59" name="Rectangle 30">
            <a:extLst>
              <a:ext uri="{FF2B5EF4-FFF2-40B4-BE49-F238E27FC236}">
                <a16:creationId xmlns:a16="http://schemas.microsoft.com/office/drawing/2014/main" id="{9A9448A2-7236-4B9B-BA97-C1D1B4DC9945}"/>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0" name="Rectangle 31">
            <a:extLst>
              <a:ext uri="{FF2B5EF4-FFF2-40B4-BE49-F238E27FC236}">
                <a16:creationId xmlns:a16="http://schemas.microsoft.com/office/drawing/2014/main" id="{F32E8648-1D55-4786-A5B1-4660DC329234}"/>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1" name="Rectangle 32">
            <a:extLst>
              <a:ext uri="{FF2B5EF4-FFF2-40B4-BE49-F238E27FC236}">
                <a16:creationId xmlns:a16="http://schemas.microsoft.com/office/drawing/2014/main" id="{606BC76C-FE93-40B1-B3DB-A9394E132B2F}"/>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2" name="Rectangle 33">
            <a:extLst>
              <a:ext uri="{FF2B5EF4-FFF2-40B4-BE49-F238E27FC236}">
                <a16:creationId xmlns:a16="http://schemas.microsoft.com/office/drawing/2014/main" id="{6869E2C3-3BB0-482E-8AC1-593A9D1878F0}"/>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3" name="Rectangle 34">
            <a:extLst>
              <a:ext uri="{FF2B5EF4-FFF2-40B4-BE49-F238E27FC236}">
                <a16:creationId xmlns:a16="http://schemas.microsoft.com/office/drawing/2014/main" id="{A4C1115F-7312-4031-A129-ABC37CFCC363}"/>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4" name="Rectangle 35">
            <a:extLst>
              <a:ext uri="{FF2B5EF4-FFF2-40B4-BE49-F238E27FC236}">
                <a16:creationId xmlns:a16="http://schemas.microsoft.com/office/drawing/2014/main" id="{4D2E849B-E8A7-47A2-B308-028F05C8E635}"/>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5" name="Rectangle 36">
            <a:extLst>
              <a:ext uri="{FF2B5EF4-FFF2-40B4-BE49-F238E27FC236}">
                <a16:creationId xmlns:a16="http://schemas.microsoft.com/office/drawing/2014/main" id="{18AB3F93-C770-4C1F-8AB8-00E94268A7D8}"/>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6" name="Rectangle 37">
            <a:extLst>
              <a:ext uri="{FF2B5EF4-FFF2-40B4-BE49-F238E27FC236}">
                <a16:creationId xmlns:a16="http://schemas.microsoft.com/office/drawing/2014/main" id="{34264838-73EE-4CB9-A25A-63ACA519B4D4}"/>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7" name="Oval 38">
            <a:extLst>
              <a:ext uri="{FF2B5EF4-FFF2-40B4-BE49-F238E27FC236}">
                <a16:creationId xmlns:a16="http://schemas.microsoft.com/office/drawing/2014/main" id="{2CD44B49-853D-439D-A963-AF53914005C5}"/>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8" name="AutoShape 39">
            <a:extLst>
              <a:ext uri="{FF2B5EF4-FFF2-40B4-BE49-F238E27FC236}">
                <a16:creationId xmlns:a16="http://schemas.microsoft.com/office/drawing/2014/main" id="{AB3506E0-8D9F-43F4-9F71-E5D6134028AA}"/>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9" name="AutoShape 40">
            <a:extLst>
              <a:ext uri="{FF2B5EF4-FFF2-40B4-BE49-F238E27FC236}">
                <a16:creationId xmlns:a16="http://schemas.microsoft.com/office/drawing/2014/main" id="{A7088122-8C48-43A1-AA5D-F9A9E258812A}"/>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70" name="Text Box 41">
            <a:extLst>
              <a:ext uri="{FF2B5EF4-FFF2-40B4-BE49-F238E27FC236}">
                <a16:creationId xmlns:a16="http://schemas.microsoft.com/office/drawing/2014/main" id="{13D8C342-880F-4EAE-994E-1F8075DE6435}"/>
              </a:ext>
            </a:extLst>
          </p:cNvPr>
          <p:cNvSpPr txBox="1">
            <a:spLocks noChangeArrowheads="1"/>
          </p:cNvSpPr>
          <p:nvPr/>
        </p:nvSpPr>
        <p:spPr bwMode="auto">
          <a:xfrm>
            <a:off x="469900" y="4522788"/>
            <a:ext cx="8315325"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solidFill>
                  <a:srgbClr val="FFC000"/>
                </a:solidFill>
                <a:latin typeface="Arial" panose="020B0604020202020204" pitchFamily="34" charset="0"/>
              </a:rPr>
              <a:t>Pitch (P) and Roll (R) axis annunciator</a:t>
            </a:r>
          </a:p>
          <a:p>
            <a:pPr lvl="1" eaLnBrk="1" hangingPunct="1">
              <a:spcBef>
                <a:spcPct val="50000"/>
              </a:spcBef>
              <a:buFontTx/>
              <a:buChar char="•"/>
            </a:pPr>
            <a:r>
              <a:rPr lang="en-US" altLang="en-US" sz="2200" dirty="0">
                <a:solidFill>
                  <a:srgbClr val="FFC000"/>
                </a:solidFill>
                <a:latin typeface="Arial" panose="020B0604020202020204" pitchFamily="34" charset="0"/>
              </a:rPr>
              <a:t>Indicates failure of illuminated axis </a:t>
            </a:r>
          </a:p>
          <a:p>
            <a:pPr lvl="1" eaLnBrk="1" hangingPunct="1">
              <a:spcBef>
                <a:spcPct val="50000"/>
              </a:spcBef>
              <a:buFontTx/>
              <a:buChar char="•"/>
            </a:pPr>
            <a:r>
              <a:rPr lang="en-US" altLang="en-US" sz="2200" dirty="0">
                <a:solidFill>
                  <a:srgbClr val="FFC000"/>
                </a:solidFill>
                <a:latin typeface="Arial" panose="020B0604020202020204" pitchFamily="34" charset="0"/>
              </a:rPr>
              <a:t>In turbulent air P may illuminate during abnormal accelerations</a:t>
            </a:r>
          </a:p>
        </p:txBody>
      </p:sp>
      <p:sp>
        <p:nvSpPr>
          <p:cNvPr id="22571" name="Oval 42">
            <a:extLst>
              <a:ext uri="{FF2B5EF4-FFF2-40B4-BE49-F238E27FC236}">
                <a16:creationId xmlns:a16="http://schemas.microsoft.com/office/drawing/2014/main" id="{73357A8B-6A6C-4FA3-9828-D08E4585992F}"/>
              </a:ext>
            </a:extLst>
          </p:cNvPr>
          <p:cNvSpPr>
            <a:spLocks noChangeArrowheads="1"/>
          </p:cNvSpPr>
          <p:nvPr/>
        </p:nvSpPr>
        <p:spPr bwMode="auto">
          <a:xfrm>
            <a:off x="530225" y="2978150"/>
            <a:ext cx="1049338" cy="606425"/>
          </a:xfrm>
          <a:prstGeom prst="ellipse">
            <a:avLst/>
          </a:prstGeom>
          <a:noFill/>
          <a:ln w="28575">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
        <p:nvSpPr>
          <p:cNvPr id="46" name="Rectangle 2">
            <a:extLst>
              <a:ext uri="{FF2B5EF4-FFF2-40B4-BE49-F238E27FC236}">
                <a16:creationId xmlns:a16="http://schemas.microsoft.com/office/drawing/2014/main" id="{6347D02A-A283-4FB5-88DF-AA6CCD2AE3F4}"/>
              </a:ext>
            </a:extLst>
          </p:cNvPr>
          <p:cNvSpPr txBox="1">
            <a:spLocks noChangeArrowheads="1"/>
          </p:cNvSpPr>
          <p:nvPr/>
        </p:nvSpPr>
        <p:spPr>
          <a:xfrm>
            <a:off x="1606045" y="860418"/>
            <a:ext cx="5937755" cy="118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solidFill>
                  <a:srgbClr val="E2AC00"/>
                </a:solidFill>
              </a:rPr>
              <a:t>Controls and Indications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B962193-8DE9-4BAA-BF43-E7DD8232041E}"/>
              </a:ext>
            </a:extLst>
          </p:cNvPr>
          <p:cNvSpPr>
            <a:spLocks noGrp="1" noChangeArrowheads="1"/>
          </p:cNvSpPr>
          <p:nvPr>
            <p:ph type="title"/>
          </p:nvPr>
        </p:nvSpPr>
        <p:spPr>
          <a:xfrm>
            <a:off x="1585660" y="400526"/>
            <a:ext cx="5937755" cy="1188720"/>
          </a:xfrm>
        </p:spPr>
        <p:txBody>
          <a:bodyPr/>
          <a:lstStyle/>
          <a:p>
            <a:r>
              <a:rPr lang="en-US" altLang="en-US" dirty="0">
                <a:solidFill>
                  <a:srgbClr val="E2AC00"/>
                </a:solidFill>
              </a:rPr>
              <a:t>Controls and Indications</a:t>
            </a:r>
          </a:p>
        </p:txBody>
      </p:sp>
      <p:sp>
        <p:nvSpPr>
          <p:cNvPr id="23556" name="Rectangle 3">
            <a:extLst>
              <a:ext uri="{FF2B5EF4-FFF2-40B4-BE49-F238E27FC236}">
                <a16:creationId xmlns:a16="http://schemas.microsoft.com/office/drawing/2014/main" id="{E6E87471-A73D-467C-97B3-6EC583BBEC02}"/>
              </a:ext>
            </a:extLst>
          </p:cNvPr>
          <p:cNvSpPr>
            <a:spLocks noChangeArrowheads="1"/>
          </p:cNvSpPr>
          <p:nvPr/>
        </p:nvSpPr>
        <p:spPr bwMode="auto">
          <a:xfrm>
            <a:off x="519113" y="2825750"/>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57" name="Text Box 4">
            <a:extLst>
              <a:ext uri="{FF2B5EF4-FFF2-40B4-BE49-F238E27FC236}">
                <a16:creationId xmlns:a16="http://schemas.microsoft.com/office/drawing/2014/main" id="{840D484E-8A63-4FC8-AEEF-176DDBFDF4AF}"/>
              </a:ext>
            </a:extLst>
          </p:cNvPr>
          <p:cNvSpPr txBox="1">
            <a:spLocks noChangeArrowheads="1"/>
          </p:cNvSpPr>
          <p:nvPr/>
        </p:nvSpPr>
        <p:spPr bwMode="auto">
          <a:xfrm>
            <a:off x="7299325" y="2965450"/>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23558" name="Text Box 5">
            <a:extLst>
              <a:ext uri="{FF2B5EF4-FFF2-40B4-BE49-F238E27FC236}">
                <a16:creationId xmlns:a16="http://schemas.microsoft.com/office/drawing/2014/main" id="{71E83350-AC54-46D6-81CB-7206B0F707CF}"/>
              </a:ext>
            </a:extLst>
          </p:cNvPr>
          <p:cNvSpPr txBox="1">
            <a:spLocks noChangeArrowheads="1"/>
          </p:cNvSpPr>
          <p:nvPr/>
        </p:nvSpPr>
        <p:spPr bwMode="auto">
          <a:xfrm>
            <a:off x="6432550" y="29638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23559" name="Text Box 6">
            <a:extLst>
              <a:ext uri="{FF2B5EF4-FFF2-40B4-BE49-F238E27FC236}">
                <a16:creationId xmlns:a16="http://schemas.microsoft.com/office/drawing/2014/main" id="{0B3F8D8C-C818-4367-AF69-60ECD892ED7B}"/>
              </a:ext>
            </a:extLst>
          </p:cNvPr>
          <p:cNvSpPr txBox="1">
            <a:spLocks noChangeArrowheads="1"/>
          </p:cNvSpPr>
          <p:nvPr/>
        </p:nvSpPr>
        <p:spPr bwMode="auto">
          <a:xfrm>
            <a:off x="6191250" y="3548063"/>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23560" name="Text Box 7">
            <a:extLst>
              <a:ext uri="{FF2B5EF4-FFF2-40B4-BE49-F238E27FC236}">
                <a16:creationId xmlns:a16="http://schemas.microsoft.com/office/drawing/2014/main" id="{21041687-CA76-4EA1-B9AD-16F22AA246BA}"/>
              </a:ext>
            </a:extLst>
          </p:cNvPr>
          <p:cNvSpPr txBox="1">
            <a:spLocks noChangeArrowheads="1"/>
          </p:cNvSpPr>
          <p:nvPr/>
        </p:nvSpPr>
        <p:spPr bwMode="auto">
          <a:xfrm>
            <a:off x="6213475" y="4248150"/>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23561" name="Text Box 8">
            <a:extLst>
              <a:ext uri="{FF2B5EF4-FFF2-40B4-BE49-F238E27FC236}">
                <a16:creationId xmlns:a16="http://schemas.microsoft.com/office/drawing/2014/main" id="{F81455A6-2484-4F9B-BAA4-231EE4D197A7}"/>
              </a:ext>
            </a:extLst>
          </p:cNvPr>
          <p:cNvSpPr txBox="1">
            <a:spLocks noChangeArrowheads="1"/>
          </p:cNvSpPr>
          <p:nvPr/>
        </p:nvSpPr>
        <p:spPr bwMode="auto">
          <a:xfrm>
            <a:off x="649288" y="4324350"/>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23562" name="Text Box 9">
            <a:extLst>
              <a:ext uri="{FF2B5EF4-FFF2-40B4-BE49-F238E27FC236}">
                <a16:creationId xmlns:a16="http://schemas.microsoft.com/office/drawing/2014/main" id="{B49310FE-D6ED-4D8E-AA81-A97754EE8A07}"/>
              </a:ext>
            </a:extLst>
          </p:cNvPr>
          <p:cNvSpPr txBox="1">
            <a:spLocks noChangeArrowheads="1"/>
          </p:cNvSpPr>
          <p:nvPr/>
        </p:nvSpPr>
        <p:spPr bwMode="auto">
          <a:xfrm>
            <a:off x="1457325" y="435133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3563" name="Text Box 10">
            <a:extLst>
              <a:ext uri="{FF2B5EF4-FFF2-40B4-BE49-F238E27FC236}">
                <a16:creationId xmlns:a16="http://schemas.microsoft.com/office/drawing/2014/main" id="{14C502CB-386C-4F74-840F-4385DEA3E20C}"/>
              </a:ext>
            </a:extLst>
          </p:cNvPr>
          <p:cNvSpPr txBox="1">
            <a:spLocks noChangeArrowheads="1"/>
          </p:cNvSpPr>
          <p:nvPr/>
        </p:nvSpPr>
        <p:spPr bwMode="auto">
          <a:xfrm>
            <a:off x="2416175" y="43640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23564" name="Text Box 11">
            <a:extLst>
              <a:ext uri="{FF2B5EF4-FFF2-40B4-BE49-F238E27FC236}">
                <a16:creationId xmlns:a16="http://schemas.microsoft.com/office/drawing/2014/main" id="{A7AC6E38-997B-43E3-822D-F9D3E87B0E07}"/>
              </a:ext>
            </a:extLst>
          </p:cNvPr>
          <p:cNvSpPr txBox="1">
            <a:spLocks noChangeArrowheads="1"/>
          </p:cNvSpPr>
          <p:nvPr/>
        </p:nvSpPr>
        <p:spPr bwMode="auto">
          <a:xfrm>
            <a:off x="3375025" y="43513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23565" name="Text Box 12">
            <a:extLst>
              <a:ext uri="{FF2B5EF4-FFF2-40B4-BE49-F238E27FC236}">
                <a16:creationId xmlns:a16="http://schemas.microsoft.com/office/drawing/2014/main" id="{44C712C6-00AC-4108-8ED0-7CC999DE4A7C}"/>
              </a:ext>
            </a:extLst>
          </p:cNvPr>
          <p:cNvSpPr txBox="1">
            <a:spLocks noChangeArrowheads="1"/>
          </p:cNvSpPr>
          <p:nvPr/>
        </p:nvSpPr>
        <p:spPr bwMode="auto">
          <a:xfrm>
            <a:off x="4349750" y="43386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23566" name="Text Box 13">
            <a:extLst>
              <a:ext uri="{FF2B5EF4-FFF2-40B4-BE49-F238E27FC236}">
                <a16:creationId xmlns:a16="http://schemas.microsoft.com/office/drawing/2014/main" id="{90752C86-FC5E-49B8-BF12-AD53E5BAA744}"/>
              </a:ext>
            </a:extLst>
          </p:cNvPr>
          <p:cNvSpPr txBox="1">
            <a:spLocks noChangeArrowheads="1"/>
          </p:cNvSpPr>
          <p:nvPr/>
        </p:nvSpPr>
        <p:spPr bwMode="auto">
          <a:xfrm>
            <a:off x="5327650" y="4324350"/>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3567" name="Text Box 14">
            <a:extLst>
              <a:ext uri="{FF2B5EF4-FFF2-40B4-BE49-F238E27FC236}">
                <a16:creationId xmlns:a16="http://schemas.microsoft.com/office/drawing/2014/main" id="{5AE9D76B-0252-498D-B7AB-B5F8713DA4A4}"/>
              </a:ext>
            </a:extLst>
          </p:cNvPr>
          <p:cNvSpPr txBox="1">
            <a:spLocks noChangeArrowheads="1"/>
          </p:cNvSpPr>
          <p:nvPr/>
        </p:nvSpPr>
        <p:spPr bwMode="auto">
          <a:xfrm>
            <a:off x="685800" y="3768725"/>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23568" name="Text Box 15">
            <a:extLst>
              <a:ext uri="{FF2B5EF4-FFF2-40B4-BE49-F238E27FC236}">
                <a16:creationId xmlns:a16="http://schemas.microsoft.com/office/drawing/2014/main" id="{8A75972B-A65A-4147-A328-2AD7799C6B23}"/>
              </a:ext>
            </a:extLst>
          </p:cNvPr>
          <p:cNvSpPr txBox="1">
            <a:spLocks noChangeArrowheads="1"/>
          </p:cNvSpPr>
          <p:nvPr/>
        </p:nvSpPr>
        <p:spPr bwMode="auto">
          <a:xfrm>
            <a:off x="1079500" y="3779838"/>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23569" name="Text Box 16">
            <a:extLst>
              <a:ext uri="{FF2B5EF4-FFF2-40B4-BE49-F238E27FC236}">
                <a16:creationId xmlns:a16="http://schemas.microsoft.com/office/drawing/2014/main" id="{4658EE74-9CC7-42EF-83DF-21F0F190ACB7}"/>
              </a:ext>
            </a:extLst>
          </p:cNvPr>
          <p:cNvSpPr txBox="1">
            <a:spLocks noChangeArrowheads="1"/>
          </p:cNvSpPr>
          <p:nvPr/>
        </p:nvSpPr>
        <p:spPr bwMode="auto">
          <a:xfrm>
            <a:off x="1700213" y="3032125"/>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3570" name="Text Box 17">
            <a:extLst>
              <a:ext uri="{FF2B5EF4-FFF2-40B4-BE49-F238E27FC236}">
                <a16:creationId xmlns:a16="http://schemas.microsoft.com/office/drawing/2014/main" id="{185F27C4-4B85-4FAB-8CC1-00BE06E272E0}"/>
              </a:ext>
            </a:extLst>
          </p:cNvPr>
          <p:cNvSpPr txBox="1">
            <a:spLocks noChangeArrowheads="1"/>
          </p:cNvSpPr>
          <p:nvPr/>
        </p:nvSpPr>
        <p:spPr bwMode="auto">
          <a:xfrm>
            <a:off x="2625725" y="3030538"/>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23571" name="Text Box 18">
            <a:extLst>
              <a:ext uri="{FF2B5EF4-FFF2-40B4-BE49-F238E27FC236}">
                <a16:creationId xmlns:a16="http://schemas.microsoft.com/office/drawing/2014/main" id="{7A8A1A01-8987-4758-A4B8-5AE036D7E3AA}"/>
              </a:ext>
            </a:extLst>
          </p:cNvPr>
          <p:cNvSpPr txBox="1">
            <a:spLocks noChangeArrowheads="1"/>
          </p:cNvSpPr>
          <p:nvPr/>
        </p:nvSpPr>
        <p:spPr bwMode="auto">
          <a:xfrm>
            <a:off x="3343275" y="3014663"/>
            <a:ext cx="5556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23572" name="Text Box 19">
            <a:extLst>
              <a:ext uri="{FF2B5EF4-FFF2-40B4-BE49-F238E27FC236}">
                <a16:creationId xmlns:a16="http://schemas.microsoft.com/office/drawing/2014/main" id="{3E47AE97-0F39-4DCB-AAE1-213047A5A7C2}"/>
              </a:ext>
            </a:extLst>
          </p:cNvPr>
          <p:cNvSpPr txBox="1">
            <a:spLocks noChangeArrowheads="1"/>
          </p:cNvSpPr>
          <p:nvPr/>
        </p:nvSpPr>
        <p:spPr bwMode="auto">
          <a:xfrm>
            <a:off x="4159250" y="3057525"/>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23573" name="Text Box 20">
            <a:extLst>
              <a:ext uri="{FF2B5EF4-FFF2-40B4-BE49-F238E27FC236}">
                <a16:creationId xmlns:a16="http://schemas.microsoft.com/office/drawing/2014/main" id="{79F51D43-9A6A-45D6-8AE6-181FD0912038}"/>
              </a:ext>
            </a:extLst>
          </p:cNvPr>
          <p:cNvSpPr txBox="1">
            <a:spLocks noChangeArrowheads="1"/>
          </p:cNvSpPr>
          <p:nvPr/>
        </p:nvSpPr>
        <p:spPr bwMode="auto">
          <a:xfrm>
            <a:off x="4818063" y="2978150"/>
            <a:ext cx="80645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3500</a:t>
            </a:r>
          </a:p>
        </p:txBody>
      </p:sp>
      <p:sp>
        <p:nvSpPr>
          <p:cNvPr id="23574" name="Oval 21">
            <a:extLst>
              <a:ext uri="{FF2B5EF4-FFF2-40B4-BE49-F238E27FC236}">
                <a16:creationId xmlns:a16="http://schemas.microsoft.com/office/drawing/2014/main" id="{937DAC1C-8F9A-4C17-8778-FEE8E552E48E}"/>
              </a:ext>
            </a:extLst>
          </p:cNvPr>
          <p:cNvSpPr>
            <a:spLocks noChangeArrowheads="1"/>
          </p:cNvSpPr>
          <p:nvPr/>
        </p:nvSpPr>
        <p:spPr bwMode="auto">
          <a:xfrm>
            <a:off x="7146925" y="3616325"/>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75" name="Oval 22">
            <a:extLst>
              <a:ext uri="{FF2B5EF4-FFF2-40B4-BE49-F238E27FC236}">
                <a16:creationId xmlns:a16="http://schemas.microsoft.com/office/drawing/2014/main" id="{4032DC7D-A66D-4343-873B-D2D4D1603C97}"/>
              </a:ext>
            </a:extLst>
          </p:cNvPr>
          <p:cNvSpPr>
            <a:spLocks noChangeArrowheads="1"/>
          </p:cNvSpPr>
          <p:nvPr/>
        </p:nvSpPr>
        <p:spPr bwMode="auto">
          <a:xfrm>
            <a:off x="7356475" y="3802063"/>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3576" name="Text Box 23">
            <a:extLst>
              <a:ext uri="{FF2B5EF4-FFF2-40B4-BE49-F238E27FC236}">
                <a16:creationId xmlns:a16="http://schemas.microsoft.com/office/drawing/2014/main" id="{A7388A96-74A8-4187-A48F-99FA894ADD9C}"/>
              </a:ext>
            </a:extLst>
          </p:cNvPr>
          <p:cNvSpPr txBox="1">
            <a:spLocks noChangeArrowheads="1"/>
          </p:cNvSpPr>
          <p:nvPr/>
        </p:nvSpPr>
        <p:spPr bwMode="auto">
          <a:xfrm>
            <a:off x="4667250" y="3411538"/>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23577" name="Text Box 24">
            <a:extLst>
              <a:ext uri="{FF2B5EF4-FFF2-40B4-BE49-F238E27FC236}">
                <a16:creationId xmlns:a16="http://schemas.microsoft.com/office/drawing/2014/main" id="{7DDE591B-DBB5-4A7E-B38E-CB561398373B}"/>
              </a:ext>
            </a:extLst>
          </p:cNvPr>
          <p:cNvSpPr txBox="1">
            <a:spLocks noChangeArrowheads="1"/>
          </p:cNvSpPr>
          <p:nvPr/>
        </p:nvSpPr>
        <p:spPr bwMode="auto">
          <a:xfrm>
            <a:off x="574675" y="2916238"/>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23578" name="Rectangle 25">
            <a:extLst>
              <a:ext uri="{FF2B5EF4-FFF2-40B4-BE49-F238E27FC236}">
                <a16:creationId xmlns:a16="http://schemas.microsoft.com/office/drawing/2014/main" id="{390EFD4E-1854-4E0A-8475-DC0526FE8087}"/>
              </a:ext>
            </a:extLst>
          </p:cNvPr>
          <p:cNvSpPr>
            <a:spLocks noChangeArrowheads="1"/>
          </p:cNvSpPr>
          <p:nvPr/>
        </p:nvSpPr>
        <p:spPr bwMode="auto">
          <a:xfrm>
            <a:off x="5299075" y="436880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79" name="Rectangle 26">
            <a:extLst>
              <a:ext uri="{FF2B5EF4-FFF2-40B4-BE49-F238E27FC236}">
                <a16:creationId xmlns:a16="http://schemas.microsoft.com/office/drawing/2014/main" id="{D0F0AFDA-1278-4F63-B89E-E4AC167DE17B}"/>
              </a:ext>
            </a:extLst>
          </p:cNvPr>
          <p:cNvSpPr>
            <a:spLocks noChangeArrowheads="1"/>
          </p:cNvSpPr>
          <p:nvPr/>
        </p:nvSpPr>
        <p:spPr bwMode="auto">
          <a:xfrm>
            <a:off x="609600" y="438785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0" name="Rectangle 27">
            <a:extLst>
              <a:ext uri="{FF2B5EF4-FFF2-40B4-BE49-F238E27FC236}">
                <a16:creationId xmlns:a16="http://schemas.microsoft.com/office/drawing/2014/main" id="{084F16FC-459A-4F4F-AC06-453C4A69BC91}"/>
              </a:ext>
            </a:extLst>
          </p:cNvPr>
          <p:cNvSpPr>
            <a:spLocks noChangeArrowheads="1"/>
          </p:cNvSpPr>
          <p:nvPr/>
        </p:nvSpPr>
        <p:spPr bwMode="auto">
          <a:xfrm>
            <a:off x="1511300" y="4386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1" name="Rectangle 28">
            <a:extLst>
              <a:ext uri="{FF2B5EF4-FFF2-40B4-BE49-F238E27FC236}">
                <a16:creationId xmlns:a16="http://schemas.microsoft.com/office/drawing/2014/main" id="{88E0F7EA-B221-4959-B1F5-1FF34E60F6FA}"/>
              </a:ext>
            </a:extLst>
          </p:cNvPr>
          <p:cNvSpPr>
            <a:spLocks noChangeArrowheads="1"/>
          </p:cNvSpPr>
          <p:nvPr/>
        </p:nvSpPr>
        <p:spPr bwMode="auto">
          <a:xfrm>
            <a:off x="2449513" y="4386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2" name="Rectangle 29">
            <a:extLst>
              <a:ext uri="{FF2B5EF4-FFF2-40B4-BE49-F238E27FC236}">
                <a16:creationId xmlns:a16="http://schemas.microsoft.com/office/drawing/2014/main" id="{DE99D0DF-9B79-4794-AEA5-3B98DEA3A384}"/>
              </a:ext>
            </a:extLst>
          </p:cNvPr>
          <p:cNvSpPr>
            <a:spLocks noChangeArrowheads="1"/>
          </p:cNvSpPr>
          <p:nvPr/>
        </p:nvSpPr>
        <p:spPr bwMode="auto">
          <a:xfrm>
            <a:off x="3389313" y="438785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3" name="Rectangle 30">
            <a:extLst>
              <a:ext uri="{FF2B5EF4-FFF2-40B4-BE49-F238E27FC236}">
                <a16:creationId xmlns:a16="http://schemas.microsoft.com/office/drawing/2014/main" id="{19D9060E-6E70-4D8B-BBDF-41B41CB8F446}"/>
              </a:ext>
            </a:extLst>
          </p:cNvPr>
          <p:cNvSpPr>
            <a:spLocks noChangeArrowheads="1"/>
          </p:cNvSpPr>
          <p:nvPr/>
        </p:nvSpPr>
        <p:spPr bwMode="auto">
          <a:xfrm>
            <a:off x="4352925" y="4386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4" name="Rectangle 31">
            <a:extLst>
              <a:ext uri="{FF2B5EF4-FFF2-40B4-BE49-F238E27FC236}">
                <a16:creationId xmlns:a16="http://schemas.microsoft.com/office/drawing/2014/main" id="{DCFE1F5F-1EC8-4EA3-8B90-ECBC6551903F}"/>
              </a:ext>
            </a:extLst>
          </p:cNvPr>
          <p:cNvSpPr>
            <a:spLocks noChangeArrowheads="1"/>
          </p:cNvSpPr>
          <p:nvPr/>
        </p:nvSpPr>
        <p:spPr bwMode="auto">
          <a:xfrm>
            <a:off x="6153150" y="3492500"/>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5" name="Rectangle 32">
            <a:extLst>
              <a:ext uri="{FF2B5EF4-FFF2-40B4-BE49-F238E27FC236}">
                <a16:creationId xmlns:a16="http://schemas.microsoft.com/office/drawing/2014/main" id="{BF9E738F-78D4-4EAB-BBC1-454A1D08F7BF}"/>
              </a:ext>
            </a:extLst>
          </p:cNvPr>
          <p:cNvSpPr>
            <a:spLocks noChangeArrowheads="1"/>
          </p:cNvSpPr>
          <p:nvPr/>
        </p:nvSpPr>
        <p:spPr bwMode="auto">
          <a:xfrm>
            <a:off x="6238875" y="3579813"/>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6" name="Rectangle 33">
            <a:extLst>
              <a:ext uri="{FF2B5EF4-FFF2-40B4-BE49-F238E27FC236}">
                <a16:creationId xmlns:a16="http://schemas.microsoft.com/office/drawing/2014/main" id="{21AA2586-717A-4461-B65C-A94CE56AE879}"/>
              </a:ext>
            </a:extLst>
          </p:cNvPr>
          <p:cNvSpPr>
            <a:spLocks noChangeArrowheads="1"/>
          </p:cNvSpPr>
          <p:nvPr/>
        </p:nvSpPr>
        <p:spPr bwMode="auto">
          <a:xfrm>
            <a:off x="6256338" y="4300538"/>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7" name="Rectangle 34">
            <a:extLst>
              <a:ext uri="{FF2B5EF4-FFF2-40B4-BE49-F238E27FC236}">
                <a16:creationId xmlns:a16="http://schemas.microsoft.com/office/drawing/2014/main" id="{B0287CAB-94B9-417F-9B43-FB6BDEBB5081}"/>
              </a:ext>
            </a:extLst>
          </p:cNvPr>
          <p:cNvSpPr>
            <a:spLocks noChangeArrowheads="1"/>
          </p:cNvSpPr>
          <p:nvPr/>
        </p:nvSpPr>
        <p:spPr bwMode="auto">
          <a:xfrm>
            <a:off x="6486525" y="2998788"/>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8" name="Rectangle 35">
            <a:extLst>
              <a:ext uri="{FF2B5EF4-FFF2-40B4-BE49-F238E27FC236}">
                <a16:creationId xmlns:a16="http://schemas.microsoft.com/office/drawing/2014/main" id="{770B017A-A9E5-4DB8-9F9C-791AE2F8E2F4}"/>
              </a:ext>
            </a:extLst>
          </p:cNvPr>
          <p:cNvSpPr>
            <a:spLocks noChangeArrowheads="1"/>
          </p:cNvSpPr>
          <p:nvPr/>
        </p:nvSpPr>
        <p:spPr bwMode="auto">
          <a:xfrm>
            <a:off x="7367588" y="2990850"/>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9" name="Rectangle 36">
            <a:extLst>
              <a:ext uri="{FF2B5EF4-FFF2-40B4-BE49-F238E27FC236}">
                <a16:creationId xmlns:a16="http://schemas.microsoft.com/office/drawing/2014/main" id="{67CBD18F-C706-4177-836A-BC1196DCBCAB}"/>
              </a:ext>
            </a:extLst>
          </p:cNvPr>
          <p:cNvSpPr>
            <a:spLocks noChangeArrowheads="1"/>
          </p:cNvSpPr>
          <p:nvPr/>
        </p:nvSpPr>
        <p:spPr bwMode="auto">
          <a:xfrm>
            <a:off x="1692275" y="2962275"/>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90" name="Rectangle 37">
            <a:extLst>
              <a:ext uri="{FF2B5EF4-FFF2-40B4-BE49-F238E27FC236}">
                <a16:creationId xmlns:a16="http://schemas.microsoft.com/office/drawing/2014/main" id="{CF77368E-37C6-4CF7-A96D-661FA3E5C976}"/>
              </a:ext>
            </a:extLst>
          </p:cNvPr>
          <p:cNvSpPr>
            <a:spLocks noChangeArrowheads="1"/>
          </p:cNvSpPr>
          <p:nvPr/>
        </p:nvSpPr>
        <p:spPr bwMode="auto">
          <a:xfrm>
            <a:off x="2571750" y="3048000"/>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91" name="Oval 38">
            <a:extLst>
              <a:ext uri="{FF2B5EF4-FFF2-40B4-BE49-F238E27FC236}">
                <a16:creationId xmlns:a16="http://schemas.microsoft.com/office/drawing/2014/main" id="{ACAF4287-DC82-4EF4-89B7-D8A9397B243B}"/>
              </a:ext>
            </a:extLst>
          </p:cNvPr>
          <p:cNvSpPr>
            <a:spLocks noChangeArrowheads="1"/>
          </p:cNvSpPr>
          <p:nvPr/>
        </p:nvSpPr>
        <p:spPr bwMode="auto">
          <a:xfrm>
            <a:off x="963613" y="350520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92" name="AutoShape 39">
            <a:extLst>
              <a:ext uri="{FF2B5EF4-FFF2-40B4-BE49-F238E27FC236}">
                <a16:creationId xmlns:a16="http://schemas.microsoft.com/office/drawing/2014/main" id="{C695487B-95C0-4DE8-9122-E3B8E462E15B}"/>
              </a:ext>
            </a:extLst>
          </p:cNvPr>
          <p:cNvSpPr>
            <a:spLocks noChangeArrowheads="1"/>
          </p:cNvSpPr>
          <p:nvPr/>
        </p:nvSpPr>
        <p:spPr bwMode="auto">
          <a:xfrm>
            <a:off x="4251325" y="299720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93" name="AutoShape 40">
            <a:extLst>
              <a:ext uri="{FF2B5EF4-FFF2-40B4-BE49-F238E27FC236}">
                <a16:creationId xmlns:a16="http://schemas.microsoft.com/office/drawing/2014/main" id="{AE392BA9-55BB-402F-B33B-C24281489A2E}"/>
              </a:ext>
            </a:extLst>
          </p:cNvPr>
          <p:cNvSpPr>
            <a:spLocks noChangeArrowheads="1"/>
          </p:cNvSpPr>
          <p:nvPr/>
        </p:nvSpPr>
        <p:spPr bwMode="auto">
          <a:xfrm rot="-10457669">
            <a:off x="4256088" y="363220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94" name="Text Box 41">
            <a:extLst>
              <a:ext uri="{FF2B5EF4-FFF2-40B4-BE49-F238E27FC236}">
                <a16:creationId xmlns:a16="http://schemas.microsoft.com/office/drawing/2014/main" id="{597864D6-05D5-4AD8-B4F0-2CAC2C7C0AAA}"/>
              </a:ext>
            </a:extLst>
          </p:cNvPr>
          <p:cNvSpPr txBox="1">
            <a:spLocks noChangeArrowheads="1"/>
          </p:cNvSpPr>
          <p:nvPr/>
        </p:nvSpPr>
        <p:spPr bwMode="auto">
          <a:xfrm>
            <a:off x="469900" y="4030663"/>
            <a:ext cx="83153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23595" name="Text Box 42">
            <a:extLst>
              <a:ext uri="{FF2B5EF4-FFF2-40B4-BE49-F238E27FC236}">
                <a16:creationId xmlns:a16="http://schemas.microsoft.com/office/drawing/2014/main" id="{AF58B06A-98BE-4D66-8521-42FA54419E08}"/>
              </a:ext>
            </a:extLst>
          </p:cNvPr>
          <p:cNvSpPr txBox="1">
            <a:spLocks noChangeArrowheads="1"/>
          </p:cNvSpPr>
          <p:nvPr/>
        </p:nvSpPr>
        <p:spPr bwMode="auto">
          <a:xfrm>
            <a:off x="3182938" y="3540125"/>
            <a:ext cx="69691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3596" name="WordArt 43">
            <a:extLst>
              <a:ext uri="{FF2B5EF4-FFF2-40B4-BE49-F238E27FC236}">
                <a16:creationId xmlns:a16="http://schemas.microsoft.com/office/drawing/2014/main" id="{6511AC3E-C88C-4F0D-9CB9-DD129782BEDB}"/>
              </a:ext>
            </a:extLst>
          </p:cNvPr>
          <p:cNvSpPr>
            <a:spLocks noChangeArrowheads="1" noChangeShapeType="1" noTextEdit="1"/>
          </p:cNvSpPr>
          <p:nvPr/>
        </p:nvSpPr>
        <p:spPr bwMode="auto">
          <a:xfrm rot="5400000">
            <a:off x="3843338" y="36750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23597" name="AutoShape 44">
            <a:extLst>
              <a:ext uri="{FF2B5EF4-FFF2-40B4-BE49-F238E27FC236}">
                <a16:creationId xmlns:a16="http://schemas.microsoft.com/office/drawing/2014/main" id="{42976575-5D77-42AE-8B3D-C6A2D7461EB1}"/>
              </a:ext>
            </a:extLst>
          </p:cNvPr>
          <p:cNvSpPr>
            <a:spLocks noChangeArrowheads="1"/>
          </p:cNvSpPr>
          <p:nvPr/>
        </p:nvSpPr>
        <p:spPr bwMode="auto">
          <a:xfrm>
            <a:off x="3509963" y="1492250"/>
            <a:ext cx="3922712" cy="561975"/>
          </a:xfrm>
          <a:prstGeom prst="wedgeRectCallout">
            <a:avLst>
              <a:gd name="adj1" fmla="val -54370"/>
              <a:gd name="adj2" fmla="val 216949"/>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3598" name="Text Box 45">
            <a:extLst>
              <a:ext uri="{FF2B5EF4-FFF2-40B4-BE49-F238E27FC236}">
                <a16:creationId xmlns:a16="http://schemas.microsoft.com/office/drawing/2014/main" id="{4D2DA5EE-D18B-4F34-8AF7-2C648AC0DE08}"/>
              </a:ext>
            </a:extLst>
          </p:cNvPr>
          <p:cNvSpPr txBox="1">
            <a:spLocks noChangeArrowheads="1"/>
          </p:cNvSpPr>
          <p:nvPr/>
        </p:nvSpPr>
        <p:spPr bwMode="auto">
          <a:xfrm>
            <a:off x="3565525" y="1495425"/>
            <a:ext cx="394493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solidFill>
                  <a:srgbClr val="E2AC00"/>
                </a:solidFill>
                <a:latin typeface="Arial" panose="020B0604020202020204" pitchFamily="34" charset="0"/>
              </a:rPr>
              <a:t>Top row: Shows what is active</a:t>
            </a:r>
          </a:p>
        </p:txBody>
      </p:sp>
      <p:sp>
        <p:nvSpPr>
          <p:cNvPr id="23599" name="AutoShape 46">
            <a:extLst>
              <a:ext uri="{FF2B5EF4-FFF2-40B4-BE49-F238E27FC236}">
                <a16:creationId xmlns:a16="http://schemas.microsoft.com/office/drawing/2014/main" id="{AE93EC7E-899B-447C-951D-A599F9ED0C34}"/>
              </a:ext>
            </a:extLst>
          </p:cNvPr>
          <p:cNvSpPr>
            <a:spLocks noChangeArrowheads="1"/>
          </p:cNvSpPr>
          <p:nvPr/>
        </p:nvSpPr>
        <p:spPr bwMode="auto">
          <a:xfrm>
            <a:off x="850900" y="5184775"/>
            <a:ext cx="4552950" cy="742950"/>
          </a:xfrm>
          <a:prstGeom prst="wedgeRectCallout">
            <a:avLst>
              <a:gd name="adj1" fmla="val -1602"/>
              <a:gd name="adj2" fmla="val -208333"/>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rgbClr val="E2AC00"/>
              </a:solidFill>
              <a:latin typeface="Arial" panose="020B0604020202020204" pitchFamily="34" charset="0"/>
            </a:endParaRPr>
          </a:p>
        </p:txBody>
      </p:sp>
      <p:sp>
        <p:nvSpPr>
          <p:cNvPr id="23600" name="Text Box 47">
            <a:extLst>
              <a:ext uri="{FF2B5EF4-FFF2-40B4-BE49-F238E27FC236}">
                <a16:creationId xmlns:a16="http://schemas.microsoft.com/office/drawing/2014/main" id="{AE707FBE-FDFC-4E63-9ADC-9EDB1F36B6E0}"/>
              </a:ext>
            </a:extLst>
          </p:cNvPr>
          <p:cNvSpPr txBox="1">
            <a:spLocks noChangeArrowheads="1"/>
          </p:cNvSpPr>
          <p:nvPr/>
        </p:nvSpPr>
        <p:spPr bwMode="auto">
          <a:xfrm>
            <a:off x="989013" y="5302250"/>
            <a:ext cx="44116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solidFill>
                  <a:srgbClr val="E2AC00"/>
                </a:solidFill>
                <a:latin typeface="Arial" panose="020B0604020202020204" pitchFamily="34" charset="0"/>
              </a:rPr>
              <a:t>Bottom row: Shows what is armed</a:t>
            </a:r>
          </a:p>
        </p:txBody>
      </p:sp>
      <p:sp>
        <p:nvSpPr>
          <p:cNvPr id="23601" name="WordArt 50">
            <a:extLst>
              <a:ext uri="{FF2B5EF4-FFF2-40B4-BE49-F238E27FC236}">
                <a16:creationId xmlns:a16="http://schemas.microsoft.com/office/drawing/2014/main" id="{6824E894-CC27-44E7-9EF2-AE40BFD2DFBD}"/>
              </a:ext>
            </a:extLst>
          </p:cNvPr>
          <p:cNvSpPr>
            <a:spLocks noChangeArrowheads="1" noChangeShapeType="1" noTextEdit="1"/>
          </p:cNvSpPr>
          <p:nvPr/>
        </p:nvSpPr>
        <p:spPr bwMode="auto">
          <a:xfrm rot="5400000">
            <a:off x="2706688" y="37131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23602" name="Text Box 51">
            <a:extLst>
              <a:ext uri="{FF2B5EF4-FFF2-40B4-BE49-F238E27FC236}">
                <a16:creationId xmlns:a16="http://schemas.microsoft.com/office/drawing/2014/main" id="{8ED6CECD-219A-4862-9DEC-BBC285CBCDA5}"/>
              </a:ext>
            </a:extLst>
          </p:cNvPr>
          <p:cNvSpPr txBox="1">
            <a:spLocks noChangeArrowheads="1"/>
          </p:cNvSpPr>
          <p:nvPr/>
        </p:nvSpPr>
        <p:spPr bwMode="auto">
          <a:xfrm>
            <a:off x="2047875" y="3568700"/>
            <a:ext cx="75723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23603" name="Oval 52">
            <a:extLst>
              <a:ext uri="{FF2B5EF4-FFF2-40B4-BE49-F238E27FC236}">
                <a16:creationId xmlns:a16="http://schemas.microsoft.com/office/drawing/2014/main" id="{BF0E0317-A6B6-48F7-8D24-46B758664DE4}"/>
              </a:ext>
            </a:extLst>
          </p:cNvPr>
          <p:cNvSpPr>
            <a:spLocks noChangeArrowheads="1"/>
          </p:cNvSpPr>
          <p:nvPr/>
        </p:nvSpPr>
        <p:spPr bwMode="auto">
          <a:xfrm>
            <a:off x="1928813" y="3560763"/>
            <a:ext cx="2709862" cy="465137"/>
          </a:xfrm>
          <a:prstGeom prst="ellipse">
            <a:avLst/>
          </a:prstGeom>
          <a:noFill/>
          <a:ln w="9525">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604" name="Oval 53">
            <a:extLst>
              <a:ext uri="{FF2B5EF4-FFF2-40B4-BE49-F238E27FC236}">
                <a16:creationId xmlns:a16="http://schemas.microsoft.com/office/drawing/2014/main" id="{58FF5D9C-3586-4DDA-8A3F-E73FE3D87E73}"/>
              </a:ext>
            </a:extLst>
          </p:cNvPr>
          <p:cNvSpPr>
            <a:spLocks noChangeArrowheads="1"/>
          </p:cNvSpPr>
          <p:nvPr/>
        </p:nvSpPr>
        <p:spPr bwMode="auto">
          <a:xfrm>
            <a:off x="1647825" y="2998788"/>
            <a:ext cx="2709863" cy="465137"/>
          </a:xfrm>
          <a:prstGeom prst="ellipse">
            <a:avLst/>
          </a:prstGeom>
          <a:noFill/>
          <a:ln w="9525">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6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7" grpId="0" animBg="1"/>
      <p:bldP spid="23598" grpId="0"/>
      <p:bldP spid="23599" grpId="0" animBg="1"/>
      <p:bldP spid="236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a:extLst>
              <a:ext uri="{FF2B5EF4-FFF2-40B4-BE49-F238E27FC236}">
                <a16:creationId xmlns:a16="http://schemas.microsoft.com/office/drawing/2014/main" id="{4800AF78-0E32-4E8D-8889-C737DE5C5B64}"/>
              </a:ext>
            </a:extLst>
          </p:cNvPr>
          <p:cNvSpPr>
            <a:spLocks noChangeArrowheads="1"/>
          </p:cNvSpPr>
          <p:nvPr/>
        </p:nvSpPr>
        <p:spPr bwMode="auto">
          <a:xfrm>
            <a:off x="728663" y="233362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21" name="Text Box 4">
            <a:extLst>
              <a:ext uri="{FF2B5EF4-FFF2-40B4-BE49-F238E27FC236}">
                <a16:creationId xmlns:a16="http://schemas.microsoft.com/office/drawing/2014/main" id="{6B7E4897-573A-46FC-93EA-FF91BD16BB01}"/>
              </a:ext>
            </a:extLst>
          </p:cNvPr>
          <p:cNvSpPr txBox="1">
            <a:spLocks noChangeArrowheads="1"/>
          </p:cNvSpPr>
          <p:nvPr/>
        </p:nvSpPr>
        <p:spPr bwMode="auto">
          <a:xfrm>
            <a:off x="7508875" y="247332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4822" name="Text Box 5">
            <a:extLst>
              <a:ext uri="{FF2B5EF4-FFF2-40B4-BE49-F238E27FC236}">
                <a16:creationId xmlns:a16="http://schemas.microsoft.com/office/drawing/2014/main" id="{B587BBFF-ED31-4FAA-80A8-AD16C5660FE0}"/>
              </a:ext>
            </a:extLst>
          </p:cNvPr>
          <p:cNvSpPr txBox="1">
            <a:spLocks noChangeArrowheads="1"/>
          </p:cNvSpPr>
          <p:nvPr/>
        </p:nvSpPr>
        <p:spPr bwMode="auto">
          <a:xfrm>
            <a:off x="6642100" y="247173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4823" name="Text Box 6">
            <a:extLst>
              <a:ext uri="{FF2B5EF4-FFF2-40B4-BE49-F238E27FC236}">
                <a16:creationId xmlns:a16="http://schemas.microsoft.com/office/drawing/2014/main" id="{0BFC3736-B62A-4244-BF7D-FD2437855541}"/>
              </a:ext>
            </a:extLst>
          </p:cNvPr>
          <p:cNvSpPr txBox="1">
            <a:spLocks noChangeArrowheads="1"/>
          </p:cNvSpPr>
          <p:nvPr/>
        </p:nvSpPr>
        <p:spPr bwMode="auto">
          <a:xfrm>
            <a:off x="6400800" y="305593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4824" name="Text Box 7">
            <a:extLst>
              <a:ext uri="{FF2B5EF4-FFF2-40B4-BE49-F238E27FC236}">
                <a16:creationId xmlns:a16="http://schemas.microsoft.com/office/drawing/2014/main" id="{A47DFC9D-EF7C-4829-8B4B-165891BDCDDE}"/>
              </a:ext>
            </a:extLst>
          </p:cNvPr>
          <p:cNvSpPr txBox="1">
            <a:spLocks noChangeArrowheads="1"/>
          </p:cNvSpPr>
          <p:nvPr/>
        </p:nvSpPr>
        <p:spPr bwMode="auto">
          <a:xfrm>
            <a:off x="6423025" y="375602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4825" name="Text Box 8">
            <a:extLst>
              <a:ext uri="{FF2B5EF4-FFF2-40B4-BE49-F238E27FC236}">
                <a16:creationId xmlns:a16="http://schemas.microsoft.com/office/drawing/2014/main" id="{A17B492F-8158-45C8-A88D-C62A982E5119}"/>
              </a:ext>
            </a:extLst>
          </p:cNvPr>
          <p:cNvSpPr txBox="1">
            <a:spLocks noChangeArrowheads="1"/>
          </p:cNvSpPr>
          <p:nvPr/>
        </p:nvSpPr>
        <p:spPr bwMode="auto">
          <a:xfrm>
            <a:off x="858838" y="383222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4826" name="Text Box 9">
            <a:extLst>
              <a:ext uri="{FF2B5EF4-FFF2-40B4-BE49-F238E27FC236}">
                <a16:creationId xmlns:a16="http://schemas.microsoft.com/office/drawing/2014/main" id="{BAA06591-E520-4679-A36E-E57F616576C2}"/>
              </a:ext>
            </a:extLst>
          </p:cNvPr>
          <p:cNvSpPr txBox="1">
            <a:spLocks noChangeArrowheads="1"/>
          </p:cNvSpPr>
          <p:nvPr/>
        </p:nvSpPr>
        <p:spPr bwMode="auto">
          <a:xfrm>
            <a:off x="1666875" y="385921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4827" name="Text Box 10">
            <a:extLst>
              <a:ext uri="{FF2B5EF4-FFF2-40B4-BE49-F238E27FC236}">
                <a16:creationId xmlns:a16="http://schemas.microsoft.com/office/drawing/2014/main" id="{56206C84-4CE5-4B47-92F9-797C6C0D6E2F}"/>
              </a:ext>
            </a:extLst>
          </p:cNvPr>
          <p:cNvSpPr txBox="1">
            <a:spLocks noChangeArrowheads="1"/>
          </p:cNvSpPr>
          <p:nvPr/>
        </p:nvSpPr>
        <p:spPr bwMode="auto">
          <a:xfrm>
            <a:off x="2625725" y="387191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4828" name="Text Box 11">
            <a:extLst>
              <a:ext uri="{FF2B5EF4-FFF2-40B4-BE49-F238E27FC236}">
                <a16:creationId xmlns:a16="http://schemas.microsoft.com/office/drawing/2014/main" id="{65CCC09B-8AA1-47F0-8601-D183BCAE9DC4}"/>
              </a:ext>
            </a:extLst>
          </p:cNvPr>
          <p:cNvSpPr txBox="1">
            <a:spLocks noChangeArrowheads="1"/>
          </p:cNvSpPr>
          <p:nvPr/>
        </p:nvSpPr>
        <p:spPr bwMode="auto">
          <a:xfrm>
            <a:off x="3584575" y="385921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4829" name="Text Box 12">
            <a:extLst>
              <a:ext uri="{FF2B5EF4-FFF2-40B4-BE49-F238E27FC236}">
                <a16:creationId xmlns:a16="http://schemas.microsoft.com/office/drawing/2014/main" id="{DD8C0402-9005-4A83-8F09-98DF3BB3EB25}"/>
              </a:ext>
            </a:extLst>
          </p:cNvPr>
          <p:cNvSpPr txBox="1">
            <a:spLocks noChangeArrowheads="1"/>
          </p:cNvSpPr>
          <p:nvPr/>
        </p:nvSpPr>
        <p:spPr bwMode="auto">
          <a:xfrm>
            <a:off x="4559300" y="384651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4830" name="Text Box 13">
            <a:extLst>
              <a:ext uri="{FF2B5EF4-FFF2-40B4-BE49-F238E27FC236}">
                <a16:creationId xmlns:a16="http://schemas.microsoft.com/office/drawing/2014/main" id="{1DCEF8EF-A713-4ECA-834D-5F140A000600}"/>
              </a:ext>
            </a:extLst>
          </p:cNvPr>
          <p:cNvSpPr txBox="1">
            <a:spLocks noChangeArrowheads="1"/>
          </p:cNvSpPr>
          <p:nvPr/>
        </p:nvSpPr>
        <p:spPr bwMode="auto">
          <a:xfrm>
            <a:off x="5537200" y="383222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4831" name="Text Box 14">
            <a:extLst>
              <a:ext uri="{FF2B5EF4-FFF2-40B4-BE49-F238E27FC236}">
                <a16:creationId xmlns:a16="http://schemas.microsoft.com/office/drawing/2014/main" id="{03E95484-B086-4638-A4F1-817AF6352C21}"/>
              </a:ext>
            </a:extLst>
          </p:cNvPr>
          <p:cNvSpPr txBox="1">
            <a:spLocks noChangeArrowheads="1"/>
          </p:cNvSpPr>
          <p:nvPr/>
        </p:nvSpPr>
        <p:spPr bwMode="auto">
          <a:xfrm>
            <a:off x="895350" y="327660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4832" name="Text Box 15">
            <a:extLst>
              <a:ext uri="{FF2B5EF4-FFF2-40B4-BE49-F238E27FC236}">
                <a16:creationId xmlns:a16="http://schemas.microsoft.com/office/drawing/2014/main" id="{EC2216D3-E44A-491C-96EF-155EAC844008}"/>
              </a:ext>
            </a:extLst>
          </p:cNvPr>
          <p:cNvSpPr txBox="1">
            <a:spLocks noChangeArrowheads="1"/>
          </p:cNvSpPr>
          <p:nvPr/>
        </p:nvSpPr>
        <p:spPr bwMode="auto">
          <a:xfrm>
            <a:off x="1289050" y="328771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4833" name="Text Box 16">
            <a:extLst>
              <a:ext uri="{FF2B5EF4-FFF2-40B4-BE49-F238E27FC236}">
                <a16:creationId xmlns:a16="http://schemas.microsoft.com/office/drawing/2014/main" id="{86A44B61-FDD9-4A19-93E2-F26442446BDF}"/>
              </a:ext>
            </a:extLst>
          </p:cNvPr>
          <p:cNvSpPr txBox="1">
            <a:spLocks noChangeArrowheads="1"/>
          </p:cNvSpPr>
          <p:nvPr/>
        </p:nvSpPr>
        <p:spPr bwMode="auto">
          <a:xfrm>
            <a:off x="1909763" y="2540000"/>
            <a:ext cx="75723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4834" name="Text Box 17">
            <a:extLst>
              <a:ext uri="{FF2B5EF4-FFF2-40B4-BE49-F238E27FC236}">
                <a16:creationId xmlns:a16="http://schemas.microsoft.com/office/drawing/2014/main" id="{AAD8E34C-569E-4D42-A9FD-59AAFA405C10}"/>
              </a:ext>
            </a:extLst>
          </p:cNvPr>
          <p:cNvSpPr txBox="1">
            <a:spLocks noChangeArrowheads="1"/>
          </p:cNvSpPr>
          <p:nvPr/>
        </p:nvSpPr>
        <p:spPr bwMode="auto">
          <a:xfrm>
            <a:off x="2835275" y="253841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4835" name="Text Box 18">
            <a:extLst>
              <a:ext uri="{FF2B5EF4-FFF2-40B4-BE49-F238E27FC236}">
                <a16:creationId xmlns:a16="http://schemas.microsoft.com/office/drawing/2014/main" id="{C15D72B7-5790-489B-9E16-698F46D6CC2D}"/>
              </a:ext>
            </a:extLst>
          </p:cNvPr>
          <p:cNvSpPr txBox="1">
            <a:spLocks noChangeArrowheads="1"/>
          </p:cNvSpPr>
          <p:nvPr/>
        </p:nvSpPr>
        <p:spPr bwMode="auto">
          <a:xfrm>
            <a:off x="3552825" y="2522538"/>
            <a:ext cx="69691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4836" name="Text Box 19">
            <a:extLst>
              <a:ext uri="{FF2B5EF4-FFF2-40B4-BE49-F238E27FC236}">
                <a16:creationId xmlns:a16="http://schemas.microsoft.com/office/drawing/2014/main" id="{0448BF83-16B1-4845-AB5B-1EC2682A5845}"/>
              </a:ext>
            </a:extLst>
          </p:cNvPr>
          <p:cNvSpPr txBox="1">
            <a:spLocks noChangeArrowheads="1"/>
          </p:cNvSpPr>
          <p:nvPr/>
        </p:nvSpPr>
        <p:spPr bwMode="auto">
          <a:xfrm>
            <a:off x="4368800" y="256540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4837" name="Text Box 20">
            <a:extLst>
              <a:ext uri="{FF2B5EF4-FFF2-40B4-BE49-F238E27FC236}">
                <a16:creationId xmlns:a16="http://schemas.microsoft.com/office/drawing/2014/main" id="{771B8D87-367F-43D4-82D0-FD2251C2C95F}"/>
              </a:ext>
            </a:extLst>
          </p:cNvPr>
          <p:cNvSpPr txBox="1">
            <a:spLocks noChangeArrowheads="1"/>
          </p:cNvSpPr>
          <p:nvPr/>
        </p:nvSpPr>
        <p:spPr bwMode="auto">
          <a:xfrm>
            <a:off x="5027613" y="2486025"/>
            <a:ext cx="80645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3500</a:t>
            </a:r>
          </a:p>
        </p:txBody>
      </p:sp>
      <p:sp>
        <p:nvSpPr>
          <p:cNvPr id="34838" name="Oval 21">
            <a:extLst>
              <a:ext uri="{FF2B5EF4-FFF2-40B4-BE49-F238E27FC236}">
                <a16:creationId xmlns:a16="http://schemas.microsoft.com/office/drawing/2014/main" id="{77E39957-9635-4D21-9F00-CB7DCA55313F}"/>
              </a:ext>
            </a:extLst>
          </p:cNvPr>
          <p:cNvSpPr>
            <a:spLocks noChangeArrowheads="1"/>
          </p:cNvSpPr>
          <p:nvPr/>
        </p:nvSpPr>
        <p:spPr bwMode="auto">
          <a:xfrm>
            <a:off x="7356475" y="312420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39" name="Oval 22">
            <a:extLst>
              <a:ext uri="{FF2B5EF4-FFF2-40B4-BE49-F238E27FC236}">
                <a16:creationId xmlns:a16="http://schemas.microsoft.com/office/drawing/2014/main" id="{B9C1F408-3E49-4EF3-BB8B-53DF6687E327}"/>
              </a:ext>
            </a:extLst>
          </p:cNvPr>
          <p:cNvSpPr>
            <a:spLocks noChangeArrowheads="1"/>
          </p:cNvSpPr>
          <p:nvPr/>
        </p:nvSpPr>
        <p:spPr bwMode="auto">
          <a:xfrm>
            <a:off x="7566025" y="330993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4840" name="Text Box 23">
            <a:extLst>
              <a:ext uri="{FF2B5EF4-FFF2-40B4-BE49-F238E27FC236}">
                <a16:creationId xmlns:a16="http://schemas.microsoft.com/office/drawing/2014/main" id="{94AD2EA7-4675-4D43-A714-DBFC627A2BFF}"/>
              </a:ext>
            </a:extLst>
          </p:cNvPr>
          <p:cNvSpPr txBox="1">
            <a:spLocks noChangeArrowheads="1"/>
          </p:cNvSpPr>
          <p:nvPr/>
        </p:nvSpPr>
        <p:spPr bwMode="auto">
          <a:xfrm>
            <a:off x="4876800" y="291941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4841" name="Text Box 24">
            <a:extLst>
              <a:ext uri="{FF2B5EF4-FFF2-40B4-BE49-F238E27FC236}">
                <a16:creationId xmlns:a16="http://schemas.microsoft.com/office/drawing/2014/main" id="{A8E116D6-8928-4B45-AA32-174A5A11BCE9}"/>
              </a:ext>
            </a:extLst>
          </p:cNvPr>
          <p:cNvSpPr txBox="1">
            <a:spLocks noChangeArrowheads="1"/>
          </p:cNvSpPr>
          <p:nvPr/>
        </p:nvSpPr>
        <p:spPr bwMode="auto">
          <a:xfrm>
            <a:off x="784225" y="242411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4842" name="Rectangle 25">
            <a:extLst>
              <a:ext uri="{FF2B5EF4-FFF2-40B4-BE49-F238E27FC236}">
                <a16:creationId xmlns:a16="http://schemas.microsoft.com/office/drawing/2014/main" id="{C4D98183-2357-4617-A49C-F5202E01C2CB}"/>
              </a:ext>
            </a:extLst>
          </p:cNvPr>
          <p:cNvSpPr>
            <a:spLocks noChangeArrowheads="1"/>
          </p:cNvSpPr>
          <p:nvPr/>
        </p:nvSpPr>
        <p:spPr bwMode="auto">
          <a:xfrm>
            <a:off x="5508625" y="38766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43" name="Rectangle 26">
            <a:extLst>
              <a:ext uri="{FF2B5EF4-FFF2-40B4-BE49-F238E27FC236}">
                <a16:creationId xmlns:a16="http://schemas.microsoft.com/office/drawing/2014/main" id="{D2EC1EA3-42DB-48A5-B02B-DD7C4665344D}"/>
              </a:ext>
            </a:extLst>
          </p:cNvPr>
          <p:cNvSpPr>
            <a:spLocks noChangeArrowheads="1"/>
          </p:cNvSpPr>
          <p:nvPr/>
        </p:nvSpPr>
        <p:spPr bwMode="auto">
          <a:xfrm>
            <a:off x="819150" y="38957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44" name="Rectangle 27">
            <a:extLst>
              <a:ext uri="{FF2B5EF4-FFF2-40B4-BE49-F238E27FC236}">
                <a16:creationId xmlns:a16="http://schemas.microsoft.com/office/drawing/2014/main" id="{95C10C45-D565-4AE7-AFCA-2CF4BD49DF7B}"/>
              </a:ext>
            </a:extLst>
          </p:cNvPr>
          <p:cNvSpPr>
            <a:spLocks noChangeArrowheads="1"/>
          </p:cNvSpPr>
          <p:nvPr/>
        </p:nvSpPr>
        <p:spPr bwMode="auto">
          <a:xfrm>
            <a:off x="1720850" y="389413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45" name="Rectangle 28">
            <a:extLst>
              <a:ext uri="{FF2B5EF4-FFF2-40B4-BE49-F238E27FC236}">
                <a16:creationId xmlns:a16="http://schemas.microsoft.com/office/drawing/2014/main" id="{1751E9F1-3484-423F-B42A-35A03B58F03A}"/>
              </a:ext>
            </a:extLst>
          </p:cNvPr>
          <p:cNvSpPr>
            <a:spLocks noChangeArrowheads="1"/>
          </p:cNvSpPr>
          <p:nvPr/>
        </p:nvSpPr>
        <p:spPr bwMode="auto">
          <a:xfrm>
            <a:off x="2659063" y="389413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46" name="Rectangle 29">
            <a:extLst>
              <a:ext uri="{FF2B5EF4-FFF2-40B4-BE49-F238E27FC236}">
                <a16:creationId xmlns:a16="http://schemas.microsoft.com/office/drawing/2014/main" id="{636A7D44-3280-486C-AE4F-EC87136DC6DF}"/>
              </a:ext>
            </a:extLst>
          </p:cNvPr>
          <p:cNvSpPr>
            <a:spLocks noChangeArrowheads="1"/>
          </p:cNvSpPr>
          <p:nvPr/>
        </p:nvSpPr>
        <p:spPr bwMode="auto">
          <a:xfrm>
            <a:off x="3598863" y="38957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47" name="Rectangle 30">
            <a:extLst>
              <a:ext uri="{FF2B5EF4-FFF2-40B4-BE49-F238E27FC236}">
                <a16:creationId xmlns:a16="http://schemas.microsoft.com/office/drawing/2014/main" id="{C76B121D-003B-4EB4-BC85-688C179FF8F6}"/>
              </a:ext>
            </a:extLst>
          </p:cNvPr>
          <p:cNvSpPr>
            <a:spLocks noChangeArrowheads="1"/>
          </p:cNvSpPr>
          <p:nvPr/>
        </p:nvSpPr>
        <p:spPr bwMode="auto">
          <a:xfrm>
            <a:off x="4562475" y="389413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48" name="Rectangle 31">
            <a:extLst>
              <a:ext uri="{FF2B5EF4-FFF2-40B4-BE49-F238E27FC236}">
                <a16:creationId xmlns:a16="http://schemas.microsoft.com/office/drawing/2014/main" id="{6B479E04-CFF6-456D-B65E-10910819BCA7}"/>
              </a:ext>
            </a:extLst>
          </p:cNvPr>
          <p:cNvSpPr>
            <a:spLocks noChangeArrowheads="1"/>
          </p:cNvSpPr>
          <p:nvPr/>
        </p:nvSpPr>
        <p:spPr bwMode="auto">
          <a:xfrm>
            <a:off x="6362700" y="300037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49" name="Rectangle 32">
            <a:extLst>
              <a:ext uri="{FF2B5EF4-FFF2-40B4-BE49-F238E27FC236}">
                <a16:creationId xmlns:a16="http://schemas.microsoft.com/office/drawing/2014/main" id="{09A61A11-11CA-46EB-BD30-ACACF95F5B56}"/>
              </a:ext>
            </a:extLst>
          </p:cNvPr>
          <p:cNvSpPr>
            <a:spLocks noChangeArrowheads="1"/>
          </p:cNvSpPr>
          <p:nvPr/>
        </p:nvSpPr>
        <p:spPr bwMode="auto">
          <a:xfrm>
            <a:off x="6448425" y="308768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0" name="Rectangle 33">
            <a:extLst>
              <a:ext uri="{FF2B5EF4-FFF2-40B4-BE49-F238E27FC236}">
                <a16:creationId xmlns:a16="http://schemas.microsoft.com/office/drawing/2014/main" id="{D916559B-E1F4-4945-8CA5-F6677903057B}"/>
              </a:ext>
            </a:extLst>
          </p:cNvPr>
          <p:cNvSpPr>
            <a:spLocks noChangeArrowheads="1"/>
          </p:cNvSpPr>
          <p:nvPr/>
        </p:nvSpPr>
        <p:spPr bwMode="auto">
          <a:xfrm>
            <a:off x="6465888" y="380841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1" name="Rectangle 34">
            <a:extLst>
              <a:ext uri="{FF2B5EF4-FFF2-40B4-BE49-F238E27FC236}">
                <a16:creationId xmlns:a16="http://schemas.microsoft.com/office/drawing/2014/main" id="{AB34DEC4-D5A0-46E6-A381-8E786B6F3775}"/>
              </a:ext>
            </a:extLst>
          </p:cNvPr>
          <p:cNvSpPr>
            <a:spLocks noChangeArrowheads="1"/>
          </p:cNvSpPr>
          <p:nvPr/>
        </p:nvSpPr>
        <p:spPr bwMode="auto">
          <a:xfrm>
            <a:off x="6696075" y="250666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2" name="Rectangle 35">
            <a:extLst>
              <a:ext uri="{FF2B5EF4-FFF2-40B4-BE49-F238E27FC236}">
                <a16:creationId xmlns:a16="http://schemas.microsoft.com/office/drawing/2014/main" id="{EC995244-7303-4B5A-8AC6-C9AAC8CDA0E7}"/>
              </a:ext>
            </a:extLst>
          </p:cNvPr>
          <p:cNvSpPr>
            <a:spLocks noChangeArrowheads="1"/>
          </p:cNvSpPr>
          <p:nvPr/>
        </p:nvSpPr>
        <p:spPr bwMode="auto">
          <a:xfrm>
            <a:off x="7577138" y="249872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3" name="Rectangle 36">
            <a:extLst>
              <a:ext uri="{FF2B5EF4-FFF2-40B4-BE49-F238E27FC236}">
                <a16:creationId xmlns:a16="http://schemas.microsoft.com/office/drawing/2014/main" id="{760DBAC1-8476-4E3F-B7FD-AA177141668C}"/>
              </a:ext>
            </a:extLst>
          </p:cNvPr>
          <p:cNvSpPr>
            <a:spLocks noChangeArrowheads="1"/>
          </p:cNvSpPr>
          <p:nvPr/>
        </p:nvSpPr>
        <p:spPr bwMode="auto">
          <a:xfrm>
            <a:off x="1901825" y="247015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4" name="Rectangle 37">
            <a:extLst>
              <a:ext uri="{FF2B5EF4-FFF2-40B4-BE49-F238E27FC236}">
                <a16:creationId xmlns:a16="http://schemas.microsoft.com/office/drawing/2014/main" id="{B8881A79-74E4-4F92-A114-2C4D39F83AB4}"/>
              </a:ext>
            </a:extLst>
          </p:cNvPr>
          <p:cNvSpPr>
            <a:spLocks noChangeArrowheads="1"/>
          </p:cNvSpPr>
          <p:nvPr/>
        </p:nvSpPr>
        <p:spPr bwMode="auto">
          <a:xfrm>
            <a:off x="2781300" y="255587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5" name="Oval 38">
            <a:extLst>
              <a:ext uri="{FF2B5EF4-FFF2-40B4-BE49-F238E27FC236}">
                <a16:creationId xmlns:a16="http://schemas.microsoft.com/office/drawing/2014/main" id="{427D9D61-CD7F-4D3C-8E61-63AE538076AD}"/>
              </a:ext>
            </a:extLst>
          </p:cNvPr>
          <p:cNvSpPr>
            <a:spLocks noChangeArrowheads="1"/>
          </p:cNvSpPr>
          <p:nvPr/>
        </p:nvSpPr>
        <p:spPr bwMode="auto">
          <a:xfrm>
            <a:off x="1173163" y="301307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6" name="AutoShape 39">
            <a:extLst>
              <a:ext uri="{FF2B5EF4-FFF2-40B4-BE49-F238E27FC236}">
                <a16:creationId xmlns:a16="http://schemas.microsoft.com/office/drawing/2014/main" id="{23D20833-5AB6-43AC-A6D8-2E333F8DEC3B}"/>
              </a:ext>
            </a:extLst>
          </p:cNvPr>
          <p:cNvSpPr>
            <a:spLocks noChangeArrowheads="1"/>
          </p:cNvSpPr>
          <p:nvPr/>
        </p:nvSpPr>
        <p:spPr bwMode="auto">
          <a:xfrm>
            <a:off x="4460875" y="250507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7" name="AutoShape 40">
            <a:extLst>
              <a:ext uri="{FF2B5EF4-FFF2-40B4-BE49-F238E27FC236}">
                <a16:creationId xmlns:a16="http://schemas.microsoft.com/office/drawing/2014/main" id="{4A7660C3-1C71-4713-859F-569CDF87947D}"/>
              </a:ext>
            </a:extLst>
          </p:cNvPr>
          <p:cNvSpPr>
            <a:spLocks noChangeArrowheads="1"/>
          </p:cNvSpPr>
          <p:nvPr/>
        </p:nvSpPr>
        <p:spPr bwMode="auto">
          <a:xfrm rot="-10457669">
            <a:off x="4465638" y="314007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8" name="Text Box 41">
            <a:extLst>
              <a:ext uri="{FF2B5EF4-FFF2-40B4-BE49-F238E27FC236}">
                <a16:creationId xmlns:a16="http://schemas.microsoft.com/office/drawing/2014/main" id="{1AB7526D-F21D-477A-8CF8-38C9BCC182F0}"/>
              </a:ext>
            </a:extLst>
          </p:cNvPr>
          <p:cNvSpPr txBox="1">
            <a:spLocks noChangeArrowheads="1"/>
          </p:cNvSpPr>
          <p:nvPr/>
        </p:nvSpPr>
        <p:spPr bwMode="auto">
          <a:xfrm>
            <a:off x="679450" y="2903538"/>
            <a:ext cx="83153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4859" name="AutoShape 44">
            <a:extLst>
              <a:ext uri="{FF2B5EF4-FFF2-40B4-BE49-F238E27FC236}">
                <a16:creationId xmlns:a16="http://schemas.microsoft.com/office/drawing/2014/main" id="{2ACCE93D-CADE-400F-8ACF-005420D6E3E8}"/>
              </a:ext>
            </a:extLst>
          </p:cNvPr>
          <p:cNvSpPr>
            <a:spLocks noChangeArrowheads="1"/>
          </p:cNvSpPr>
          <p:nvPr/>
        </p:nvSpPr>
        <p:spPr bwMode="auto">
          <a:xfrm>
            <a:off x="384175" y="1673225"/>
            <a:ext cx="3357563" cy="493713"/>
          </a:xfrm>
          <a:prstGeom prst="wedgeRectCallout">
            <a:avLst>
              <a:gd name="adj1" fmla="val 89431"/>
              <a:gd name="adj2" fmla="val 139708"/>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4860" name="AutoShape 45">
            <a:extLst>
              <a:ext uri="{FF2B5EF4-FFF2-40B4-BE49-F238E27FC236}">
                <a16:creationId xmlns:a16="http://schemas.microsoft.com/office/drawing/2014/main" id="{4F0C4389-CBBC-4E00-BC36-27108558D5F1}"/>
              </a:ext>
            </a:extLst>
          </p:cNvPr>
          <p:cNvSpPr>
            <a:spLocks noChangeArrowheads="1"/>
          </p:cNvSpPr>
          <p:nvPr/>
        </p:nvSpPr>
        <p:spPr bwMode="auto">
          <a:xfrm>
            <a:off x="487363" y="4749800"/>
            <a:ext cx="4587875" cy="1077913"/>
          </a:xfrm>
          <a:prstGeom prst="wedgeRectCallout">
            <a:avLst>
              <a:gd name="adj1" fmla="val 20069"/>
              <a:gd name="adj2" fmla="val -217597"/>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rgbClr val="FFC000"/>
              </a:solidFill>
              <a:latin typeface="Arial" panose="020B0604020202020204" pitchFamily="34" charset="0"/>
            </a:endParaRPr>
          </a:p>
        </p:txBody>
      </p:sp>
      <p:sp>
        <p:nvSpPr>
          <p:cNvPr id="34861" name="Text Box 48">
            <a:extLst>
              <a:ext uri="{FF2B5EF4-FFF2-40B4-BE49-F238E27FC236}">
                <a16:creationId xmlns:a16="http://schemas.microsoft.com/office/drawing/2014/main" id="{6952EE68-7B93-48DD-AA8B-69A62DAE6704}"/>
              </a:ext>
            </a:extLst>
          </p:cNvPr>
          <p:cNvSpPr txBox="1">
            <a:spLocks noChangeArrowheads="1"/>
          </p:cNvSpPr>
          <p:nvPr/>
        </p:nvSpPr>
        <p:spPr bwMode="auto">
          <a:xfrm>
            <a:off x="555625" y="1727200"/>
            <a:ext cx="316865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solidFill>
                  <a:srgbClr val="FFC000"/>
                </a:solidFill>
                <a:latin typeface="Arial" panose="020B0604020202020204" pitchFamily="34" charset="0"/>
              </a:rPr>
              <a:t>Desired level off altitude</a:t>
            </a:r>
          </a:p>
        </p:txBody>
      </p:sp>
      <p:sp>
        <p:nvSpPr>
          <p:cNvPr id="34862" name="Text Box 49">
            <a:extLst>
              <a:ext uri="{FF2B5EF4-FFF2-40B4-BE49-F238E27FC236}">
                <a16:creationId xmlns:a16="http://schemas.microsoft.com/office/drawing/2014/main" id="{DDA6ECC6-024A-4EFA-A5A2-C209819737A4}"/>
              </a:ext>
            </a:extLst>
          </p:cNvPr>
          <p:cNvSpPr txBox="1">
            <a:spLocks noChangeArrowheads="1"/>
          </p:cNvSpPr>
          <p:nvPr/>
        </p:nvSpPr>
        <p:spPr bwMode="auto">
          <a:xfrm>
            <a:off x="573088" y="4860925"/>
            <a:ext cx="433705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solidFill>
                  <a:srgbClr val="FFC000"/>
                </a:solidFill>
                <a:latin typeface="Arial" panose="020B0604020202020204" pitchFamily="34" charset="0"/>
              </a:rPr>
              <a:t>VS changes to ALT to show the </a:t>
            </a:r>
          </a:p>
          <a:p>
            <a:pPr eaLnBrk="1" hangingPunct="1"/>
            <a:r>
              <a:rPr lang="en-US" altLang="en-US" sz="2200" dirty="0">
                <a:solidFill>
                  <a:srgbClr val="FFC000"/>
                </a:solidFill>
                <a:latin typeface="Arial" panose="020B0604020202020204" pitchFamily="34" charset="0"/>
              </a:rPr>
              <a:t>preset altitude has been captured</a:t>
            </a:r>
          </a:p>
        </p:txBody>
      </p:sp>
      <p:sp>
        <p:nvSpPr>
          <p:cNvPr id="34863" name="AutoShape 50">
            <a:extLst>
              <a:ext uri="{FF2B5EF4-FFF2-40B4-BE49-F238E27FC236}">
                <a16:creationId xmlns:a16="http://schemas.microsoft.com/office/drawing/2014/main" id="{9649CC4B-702C-47F9-8D33-C2689AA52870}"/>
              </a:ext>
            </a:extLst>
          </p:cNvPr>
          <p:cNvSpPr>
            <a:spLocks noChangeArrowheads="1"/>
          </p:cNvSpPr>
          <p:nvPr/>
        </p:nvSpPr>
        <p:spPr bwMode="auto">
          <a:xfrm>
            <a:off x="5543550" y="4949825"/>
            <a:ext cx="3257550" cy="1154113"/>
          </a:xfrm>
          <a:prstGeom prst="wedgeRectCallout">
            <a:avLst>
              <a:gd name="adj1" fmla="val -90593"/>
              <a:gd name="adj2" fmla="val -194843"/>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4864" name="Text Box 51">
            <a:extLst>
              <a:ext uri="{FF2B5EF4-FFF2-40B4-BE49-F238E27FC236}">
                <a16:creationId xmlns:a16="http://schemas.microsoft.com/office/drawing/2014/main" id="{6EA3DB56-516A-43F6-AFBA-357E00E8C489}"/>
              </a:ext>
            </a:extLst>
          </p:cNvPr>
          <p:cNvSpPr txBox="1">
            <a:spLocks noChangeArrowheads="1"/>
          </p:cNvSpPr>
          <p:nvPr/>
        </p:nvSpPr>
        <p:spPr bwMode="auto">
          <a:xfrm>
            <a:off x="5516563" y="5033963"/>
            <a:ext cx="3312189"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solidFill>
                  <a:srgbClr val="FFC000"/>
                </a:solidFill>
                <a:latin typeface="Arial" panose="020B0604020202020204" pitchFamily="34" charset="0"/>
              </a:rPr>
              <a:t>ALT ARM is extinguished</a:t>
            </a:r>
          </a:p>
          <a:p>
            <a:pPr eaLnBrk="1" hangingPunct="1"/>
            <a:r>
              <a:rPr lang="en-US" altLang="en-US" sz="2200" dirty="0">
                <a:solidFill>
                  <a:srgbClr val="FFC000"/>
                </a:solidFill>
                <a:latin typeface="Arial" panose="020B0604020202020204" pitchFamily="34" charset="0"/>
              </a:rPr>
              <a:t>when the preset altitude</a:t>
            </a:r>
          </a:p>
          <a:p>
            <a:pPr eaLnBrk="1" hangingPunct="1"/>
            <a:r>
              <a:rPr lang="en-US" altLang="en-US" sz="2200" dirty="0">
                <a:solidFill>
                  <a:srgbClr val="FFC000"/>
                </a:solidFill>
                <a:latin typeface="Arial" panose="020B0604020202020204" pitchFamily="34" charset="0"/>
              </a:rPr>
              <a:t> is captured</a:t>
            </a:r>
          </a:p>
        </p:txBody>
      </p:sp>
      <p:sp>
        <p:nvSpPr>
          <p:cNvPr id="51" name="Rectangle 2">
            <a:extLst>
              <a:ext uri="{FF2B5EF4-FFF2-40B4-BE49-F238E27FC236}">
                <a16:creationId xmlns:a16="http://schemas.microsoft.com/office/drawing/2014/main" id="{BBDA2033-1E68-4576-8FDA-885D9981CB17}"/>
              </a:ext>
            </a:extLst>
          </p:cNvPr>
          <p:cNvSpPr>
            <a:spLocks noGrp="1" noChangeArrowheads="1"/>
          </p:cNvSpPr>
          <p:nvPr>
            <p:ph type="title"/>
          </p:nvPr>
        </p:nvSpPr>
        <p:spPr>
          <a:xfrm>
            <a:off x="1585660" y="400526"/>
            <a:ext cx="5937755" cy="1188720"/>
          </a:xfrm>
        </p:spPr>
        <p:txBody>
          <a:bodyPr/>
          <a:lstStyle/>
          <a:p>
            <a:r>
              <a:rPr lang="en-US" altLang="en-US" dirty="0">
                <a:solidFill>
                  <a:srgbClr val="E2AC00"/>
                </a:solidFill>
              </a:rPr>
              <a:t>Controls and Indications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a:extLst>
              <a:ext uri="{FF2B5EF4-FFF2-40B4-BE49-F238E27FC236}">
                <a16:creationId xmlns:a16="http://schemas.microsoft.com/office/drawing/2014/main" id="{1B95FE0A-B340-4089-8373-C12FB8FB5230}"/>
              </a:ext>
            </a:extLst>
          </p:cNvPr>
          <p:cNvSpPr>
            <a:spLocks noGrp="1" noChangeArrowheads="1"/>
          </p:cNvSpPr>
          <p:nvPr>
            <p:ph idx="1"/>
          </p:nvPr>
        </p:nvSpPr>
        <p:spPr>
          <a:xfrm>
            <a:off x="504938" y="1295399"/>
            <a:ext cx="8310563" cy="5426075"/>
          </a:xfrm>
        </p:spPr>
        <p:txBody>
          <a:bodyPr vert="horz" lIns="91440" tIns="45720" rIns="91440" bIns="45720" rtlCol="0">
            <a:noAutofit/>
          </a:bodyPr>
          <a:lstStyle/>
          <a:p>
            <a:pPr marL="0" indent="0" algn="ctr">
              <a:buNone/>
            </a:pPr>
            <a:r>
              <a:rPr lang="en-US" sz="4000" b="1" dirty="0"/>
              <a:t>KAP 140 Tricks and Traps</a:t>
            </a:r>
          </a:p>
          <a:p>
            <a:pPr marL="0" indent="0">
              <a:buNone/>
            </a:pPr>
            <a:endParaRPr lang="en-US" sz="1200" b="1" u="sng" dirty="0"/>
          </a:p>
          <a:p>
            <a:pPr marL="0" indent="0">
              <a:buNone/>
            </a:pPr>
            <a:r>
              <a:rPr lang="en-US" sz="3200" b="1" u="sng" dirty="0"/>
              <a:t>More limitations than STEC 30:</a:t>
            </a:r>
            <a:endParaRPr lang="en-US" altLang="en-US" sz="3200" u="sng" dirty="0"/>
          </a:p>
          <a:p>
            <a:r>
              <a:rPr lang="en-US" altLang="en-US" sz="3200" dirty="0"/>
              <a:t>Maximum flaps: T/O position</a:t>
            </a:r>
          </a:p>
          <a:p>
            <a:r>
              <a:rPr lang="en-US" altLang="en-US" sz="3200" dirty="0"/>
              <a:t>Must be disengaged below 200 ft. AGL on approach, and below 800 ft. AGL for other phases of flight</a:t>
            </a:r>
          </a:p>
          <a:p>
            <a:r>
              <a:rPr lang="en-US" altLang="en-US" sz="3200" dirty="0"/>
              <a:t>AP must be off for T.O. and landing</a:t>
            </a:r>
          </a:p>
          <a:p>
            <a:r>
              <a:rPr lang="en-US" altLang="en-US" sz="3200" dirty="0"/>
              <a:t>Never engage above 165 KIAS, or below         70 KIAS</a:t>
            </a:r>
          </a:p>
        </p:txBody>
      </p:sp>
    </p:spTree>
    <p:extLst>
      <p:ext uri="{BB962C8B-B14F-4D97-AF65-F5344CB8AC3E}">
        <p14:creationId xmlns:p14="http://schemas.microsoft.com/office/powerpoint/2010/main" val="2069551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a:extLst>
              <a:ext uri="{FF2B5EF4-FFF2-40B4-BE49-F238E27FC236}">
                <a16:creationId xmlns:a16="http://schemas.microsoft.com/office/drawing/2014/main" id="{1B95FE0A-B340-4089-8373-C12FB8FB5230}"/>
              </a:ext>
            </a:extLst>
          </p:cNvPr>
          <p:cNvSpPr>
            <a:spLocks noGrp="1" noChangeArrowheads="1"/>
          </p:cNvSpPr>
          <p:nvPr>
            <p:ph idx="1"/>
          </p:nvPr>
        </p:nvSpPr>
        <p:spPr>
          <a:xfrm>
            <a:off x="504938" y="1295399"/>
            <a:ext cx="8310563" cy="5426075"/>
          </a:xfrm>
        </p:spPr>
        <p:txBody>
          <a:bodyPr vert="horz" lIns="91440" tIns="45720" rIns="91440" bIns="45720" rtlCol="0">
            <a:noAutofit/>
          </a:bodyPr>
          <a:lstStyle/>
          <a:p>
            <a:pPr marL="0" indent="0" algn="ctr">
              <a:buNone/>
            </a:pPr>
            <a:r>
              <a:rPr lang="en-US" sz="4000" b="1" dirty="0"/>
              <a:t>KAP 140 Tricks and Traps</a:t>
            </a:r>
          </a:p>
          <a:p>
            <a:pPr marL="0" indent="0">
              <a:buNone/>
            </a:pPr>
            <a:endParaRPr lang="en-US" sz="1200" b="1" u="sng" dirty="0"/>
          </a:p>
          <a:p>
            <a:pPr marL="0" indent="0">
              <a:buNone/>
            </a:pPr>
            <a:r>
              <a:rPr lang="en-US" sz="3200" b="1" u="sng" dirty="0"/>
              <a:t>Key differences vs. STEC 30:</a:t>
            </a:r>
            <a:endParaRPr lang="en-US" altLang="en-US" sz="3200" u="sng" dirty="0"/>
          </a:p>
          <a:p>
            <a:r>
              <a:rPr lang="en-US" altLang="en-US" sz="3200" dirty="0"/>
              <a:t>ROL (vs. ST) mode will hold current pitch attitude too</a:t>
            </a:r>
          </a:p>
          <a:p>
            <a:r>
              <a:rPr lang="en-US" altLang="en-US" sz="3200" dirty="0"/>
              <a:t>Not GPSS-equipped</a:t>
            </a:r>
          </a:p>
          <a:p>
            <a:r>
              <a:rPr lang="en-US" altLang="en-US" sz="3200" dirty="0"/>
              <a:t>Can pre-arm next mode</a:t>
            </a:r>
          </a:p>
          <a:p>
            <a:r>
              <a:rPr lang="en-US" altLang="en-US" sz="3200" dirty="0"/>
              <a:t>You </a:t>
            </a:r>
            <a:r>
              <a:rPr lang="en-US" altLang="en-US" sz="3200" u="sng" dirty="0"/>
              <a:t>MUST</a:t>
            </a:r>
            <a:r>
              <a:rPr lang="en-US" altLang="en-US" sz="3200" dirty="0"/>
              <a:t> turn the HSI to new desired course over each waypoint to enable turn anticipation and proper steering</a:t>
            </a:r>
            <a:endParaRPr lang="en-US" altLang="en-US" sz="4000" dirty="0"/>
          </a:p>
          <a:p>
            <a:endParaRPr lang="en-US" altLang="en-US" sz="3200" dirty="0"/>
          </a:p>
        </p:txBody>
      </p:sp>
    </p:spTree>
    <p:extLst>
      <p:ext uri="{BB962C8B-B14F-4D97-AF65-F5344CB8AC3E}">
        <p14:creationId xmlns:p14="http://schemas.microsoft.com/office/powerpoint/2010/main" val="1571025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382000" cy="685800"/>
          </a:xfrm>
        </p:spPr>
        <p:txBody>
          <a:bodyPr>
            <a:normAutofit/>
          </a:bodyPr>
          <a:lstStyle/>
          <a:p>
            <a:pPr algn="l"/>
            <a:r>
              <a:rPr lang="en-US" sz="3600" b="1" dirty="0">
                <a:solidFill>
                  <a:srgbClr val="FFC42F"/>
                </a:solidFill>
                <a:cs typeface="Times New Roman"/>
              </a:rPr>
              <a:t>Sources / Attribution / Further Reference</a:t>
            </a:r>
            <a:endParaRPr lang="en-US" sz="3600" b="1" dirty="0">
              <a:solidFill>
                <a:srgbClr val="FFC42F"/>
              </a:solidFill>
            </a:endParaRPr>
          </a:p>
        </p:txBody>
      </p:sp>
      <p:sp>
        <p:nvSpPr>
          <p:cNvPr id="5" name="Content Placeholder 5"/>
          <p:cNvSpPr>
            <a:spLocks noGrp="1"/>
          </p:cNvSpPr>
          <p:nvPr>
            <p:ph idx="1"/>
          </p:nvPr>
        </p:nvSpPr>
        <p:spPr>
          <a:xfrm>
            <a:off x="457200" y="1752600"/>
            <a:ext cx="7924800" cy="4998291"/>
          </a:xfrm>
          <a:prstGeom prst="rect">
            <a:avLst/>
          </a:prstGeom>
        </p:spPr>
        <p:txBody>
          <a:bodyPr wrap="square">
            <a:spAutoFit/>
          </a:bodyPr>
          <a:lstStyle/>
          <a:p>
            <a:pPr marL="457200" indent="-457200">
              <a:spcBef>
                <a:spcPct val="0"/>
              </a:spcBef>
              <a:spcAft>
                <a:spcPts val="1200"/>
              </a:spcAft>
            </a:pPr>
            <a:r>
              <a:rPr lang="en-US" sz="2400" b="1" u="sng" dirty="0"/>
              <a:t>STEC Pilot’s Operating Handbook,</a:t>
            </a:r>
            <a:r>
              <a:rPr lang="en-US" sz="2400" b="1" dirty="0"/>
              <a:t> 3rd Edition</a:t>
            </a:r>
            <a:endParaRPr lang="en-US" sz="2400" b="1" u="sng" dirty="0"/>
          </a:p>
          <a:p>
            <a:pPr marL="457200" indent="-457200">
              <a:spcAft>
                <a:spcPts val="1200"/>
              </a:spcAft>
            </a:pPr>
            <a:r>
              <a:rPr lang="en-US" sz="2400" b="1" u="sng" dirty="0"/>
              <a:t>STEC GPSS Pilot’s Operating Handbook</a:t>
            </a:r>
            <a:r>
              <a:rPr lang="en-US" sz="2400" b="1" dirty="0"/>
              <a:t>, 5</a:t>
            </a:r>
            <a:r>
              <a:rPr lang="en-US" sz="2400" b="1" baseline="30000" dirty="0"/>
              <a:t>th</a:t>
            </a:r>
            <a:r>
              <a:rPr lang="en-US" sz="2400" b="1" dirty="0"/>
              <a:t> Edition</a:t>
            </a:r>
          </a:p>
          <a:p>
            <a:pPr marL="457200" indent="-457200">
              <a:spcBef>
                <a:spcPct val="0"/>
              </a:spcBef>
              <a:spcAft>
                <a:spcPts val="1200"/>
              </a:spcAft>
            </a:pPr>
            <a:r>
              <a:rPr lang="en-US" sz="2400" b="1" u="sng" dirty="0"/>
              <a:t>KAP 140 Pilot’s Guide,</a:t>
            </a:r>
            <a:r>
              <a:rPr lang="en-US" sz="2400" b="1" dirty="0"/>
              <a:t> Revision 3</a:t>
            </a:r>
          </a:p>
          <a:p>
            <a:pPr marL="457200" indent="-457200">
              <a:spcBef>
                <a:spcPct val="0"/>
              </a:spcBef>
              <a:spcAft>
                <a:spcPts val="1200"/>
              </a:spcAft>
            </a:pPr>
            <a:r>
              <a:rPr lang="en-US" sz="2400" b="1" u="sng" dirty="0"/>
              <a:t>Midwest Flyer Magazine February / March 2012,</a:t>
            </a:r>
            <a:r>
              <a:rPr lang="en-US" sz="2400" b="1" dirty="0"/>
              <a:t> “GPSS or Roll Steering on Autopilots”, by Michael Kaufman (http://midwestflyer.com)</a:t>
            </a:r>
          </a:p>
          <a:p>
            <a:pPr marL="457200" indent="-457200">
              <a:spcBef>
                <a:spcPct val="0"/>
              </a:spcBef>
              <a:spcAft>
                <a:spcPts val="1200"/>
              </a:spcAft>
            </a:pPr>
            <a:r>
              <a:rPr lang="en-US" sz="2400" b="1" u="sng" dirty="0"/>
              <a:t>Prusak, Michael, Lt. Col USAF</a:t>
            </a:r>
            <a:r>
              <a:rPr lang="en-US" sz="2400" b="1" dirty="0"/>
              <a:t>, “KAP 140 Operation     Procedures”, w add’l adaptations by T. Halvorson and     R. Harris (blueskyaa.com/members)</a:t>
            </a:r>
          </a:p>
          <a:p>
            <a:pPr marL="457200" indent="-457200">
              <a:spcBef>
                <a:spcPct val="0"/>
              </a:spcBef>
              <a:spcAft>
                <a:spcPts val="1200"/>
              </a:spcAft>
            </a:pPr>
            <a:r>
              <a:rPr lang="en-US" sz="2400" b="1" u="sng" dirty="0"/>
              <a:t>www.youtube.com/watch?v=p0_IlpbS0iw</a:t>
            </a:r>
            <a:r>
              <a:rPr lang="en-US" sz="2400" b="1" dirty="0"/>
              <a:t>, “STEC 30 Autopilot Operation”</a:t>
            </a:r>
          </a:p>
        </p:txBody>
      </p:sp>
    </p:spTree>
    <p:extLst>
      <p:ext uri="{BB962C8B-B14F-4D97-AF65-F5344CB8AC3E}">
        <p14:creationId xmlns:p14="http://schemas.microsoft.com/office/powerpoint/2010/main" val="4171112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2895600"/>
            <a:ext cx="3854703" cy="923330"/>
          </a:xfrm>
          <a:prstGeom prst="rect">
            <a:avLst/>
          </a:prstGeom>
          <a:noFill/>
        </p:spPr>
        <p:txBody>
          <a:bodyPr wrap="square" rtlCol="0">
            <a:spAutoFit/>
          </a:bodyPr>
          <a:lstStyle/>
          <a:p>
            <a:r>
              <a:rPr lang="en-US" sz="5400" b="1" dirty="0">
                <a:solidFill>
                  <a:srgbClr val="FFC42F"/>
                </a:solidFill>
              </a:rPr>
              <a:t>Questions?</a:t>
            </a:r>
          </a:p>
        </p:txBody>
      </p:sp>
    </p:spTree>
    <p:extLst>
      <p:ext uri="{BB962C8B-B14F-4D97-AF65-F5344CB8AC3E}">
        <p14:creationId xmlns:p14="http://schemas.microsoft.com/office/powerpoint/2010/main" val="2541237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0248" y="2743200"/>
            <a:ext cx="5683503" cy="1754326"/>
          </a:xfrm>
          <a:prstGeom prst="rect">
            <a:avLst/>
          </a:prstGeom>
          <a:noFill/>
        </p:spPr>
        <p:txBody>
          <a:bodyPr wrap="square" rtlCol="0">
            <a:spAutoFit/>
          </a:bodyPr>
          <a:lstStyle/>
          <a:p>
            <a:pPr algn="ctr"/>
            <a:r>
              <a:rPr lang="en-US" sz="5400" b="1" dirty="0">
                <a:solidFill>
                  <a:srgbClr val="FFC42F"/>
                </a:solidFill>
              </a:rPr>
              <a:t>Supplemental Information</a:t>
            </a:r>
          </a:p>
        </p:txBody>
      </p:sp>
    </p:spTree>
    <p:extLst>
      <p:ext uri="{BB962C8B-B14F-4D97-AF65-F5344CB8AC3E}">
        <p14:creationId xmlns:p14="http://schemas.microsoft.com/office/powerpoint/2010/main" val="4046345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9548-0A88-4FF8-AA3F-09AED03FAB20}"/>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A3BCBFEE-603E-4883-9A7A-DB8196B63094}"/>
              </a:ext>
            </a:extLst>
          </p:cNvPr>
          <p:cNvPicPr>
            <a:picLocks noGrp="1"/>
          </p:cNvPicPr>
          <p:nvPr>
            <p:ph idx="1"/>
          </p:nvPr>
        </p:nvPicPr>
        <p:blipFill>
          <a:blip r:embed="rId3"/>
          <a:stretch>
            <a:fillRect/>
          </a:stretch>
        </p:blipFill>
        <p:spPr>
          <a:xfrm>
            <a:off x="2419350" y="2101056"/>
            <a:ext cx="4305300" cy="3524250"/>
          </a:xfrm>
          <a:prstGeom prst="rect">
            <a:avLst/>
          </a:prstGeom>
        </p:spPr>
      </p:pic>
    </p:spTree>
    <p:extLst>
      <p:ext uri="{BB962C8B-B14F-4D97-AF65-F5344CB8AC3E}">
        <p14:creationId xmlns:p14="http://schemas.microsoft.com/office/powerpoint/2010/main" val="1319645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23F2968-FF71-4D9D-AB62-D43C2C1571D0}"/>
              </a:ext>
            </a:extLst>
          </p:cNvPr>
          <p:cNvSpPr>
            <a:spLocks noGrp="1" noChangeArrowheads="1"/>
          </p:cNvSpPr>
          <p:nvPr>
            <p:ph type="title"/>
          </p:nvPr>
        </p:nvSpPr>
        <p:spPr>
          <a:xfrm>
            <a:off x="1606044" y="503446"/>
            <a:ext cx="5937755" cy="1188720"/>
          </a:xfrm>
        </p:spPr>
        <p:txBody>
          <a:bodyPr/>
          <a:lstStyle/>
          <a:p>
            <a:r>
              <a:rPr lang="en-US" altLang="en-US" dirty="0"/>
              <a:t>Preflight</a:t>
            </a:r>
          </a:p>
        </p:txBody>
      </p:sp>
      <p:sp>
        <p:nvSpPr>
          <p:cNvPr id="26627" name="Rectangle 3">
            <a:extLst>
              <a:ext uri="{FF2B5EF4-FFF2-40B4-BE49-F238E27FC236}">
                <a16:creationId xmlns:a16="http://schemas.microsoft.com/office/drawing/2014/main" id="{CEB0ECE9-E43D-43C1-B359-7178FC32638D}"/>
              </a:ext>
            </a:extLst>
          </p:cNvPr>
          <p:cNvSpPr>
            <a:spLocks noGrp="1" noChangeArrowheads="1"/>
          </p:cNvSpPr>
          <p:nvPr>
            <p:ph idx="1"/>
          </p:nvPr>
        </p:nvSpPr>
        <p:spPr bwMode="auto">
          <a:xfrm>
            <a:off x="1606045" y="2298138"/>
            <a:ext cx="5937755" cy="4005558"/>
          </a:xfrm>
        </p:spPr>
        <p:txBody>
          <a:bodyPr wrap="square" numCol="1" anchor="t" anchorCtr="0" compatLnSpc="1">
            <a:prstTxWarp prst="textNoShape">
              <a:avLst/>
            </a:prstTxWarp>
            <a:normAutofit fontScale="55000" lnSpcReduction="20000"/>
          </a:bodyPr>
          <a:lstStyle/>
          <a:p>
            <a:pPr marL="495300" indent="-495300"/>
            <a:r>
              <a:rPr lang="en-US" altLang="en-US" sz="3000" dirty="0"/>
              <a:t>BARO Setting flashing – Set current local barometer</a:t>
            </a:r>
          </a:p>
          <a:p>
            <a:pPr marL="495300" indent="-495300"/>
            <a:r>
              <a:rPr lang="en-US" altLang="en-US" sz="3000" dirty="0"/>
              <a:t>Autopilot - Engage</a:t>
            </a:r>
          </a:p>
          <a:p>
            <a:pPr marL="495300" indent="-495300"/>
            <a:r>
              <a:rPr lang="en-US" altLang="en-US" sz="3000" dirty="0"/>
              <a:t>Flight Controls – Move (Ensure autopilot can be overpowered</a:t>
            </a:r>
          </a:p>
          <a:p>
            <a:pPr marL="495300" indent="-495300"/>
            <a:r>
              <a:rPr lang="en-US" altLang="en-US" sz="3000" dirty="0"/>
              <a:t>A/P DISC/TRIM Switch – Push (Autopilot disengages warning tone heard)</a:t>
            </a:r>
          </a:p>
          <a:p>
            <a:pPr marL="495300" indent="-495300"/>
            <a:r>
              <a:rPr lang="en-US" altLang="en-US" sz="3000" dirty="0"/>
              <a:t>Elevator Trim- Set for take off</a:t>
            </a:r>
          </a:p>
          <a:p>
            <a:pPr marL="495300" indent="-495300"/>
            <a:r>
              <a:rPr lang="en-US" altLang="en-US" sz="3000" dirty="0"/>
              <a:t>Before Takeoff Check</a:t>
            </a:r>
          </a:p>
          <a:p>
            <a:pPr marL="876300" lvl="1" indent="-419100"/>
            <a:r>
              <a:rPr lang="en-US" altLang="en-US" sz="3000" dirty="0"/>
              <a:t>A/P DISC/TRIM Switch – Push</a:t>
            </a:r>
          </a:p>
          <a:p>
            <a:pPr marL="876300" lvl="1" indent="-419100"/>
            <a:r>
              <a:rPr lang="en-US" altLang="en-US" sz="3000" dirty="0"/>
              <a:t>BARO –Set</a:t>
            </a:r>
          </a:p>
          <a:p>
            <a:pPr marL="876300" lvl="1" indent="-419100"/>
            <a:r>
              <a:rPr lang="en-US" altLang="en-US" sz="3000" dirty="0"/>
              <a:t>ALTITUDE Select – Set</a:t>
            </a:r>
          </a:p>
          <a:p>
            <a:pPr marL="495300" indent="-495300"/>
            <a:r>
              <a:rPr lang="en-US" altLang="en-US" sz="3000" dirty="0"/>
              <a:t>If autopilot test fails the airplane may be flown if the Autopilot Circuit Breaker is opened</a:t>
            </a:r>
          </a:p>
          <a:p>
            <a:pPr marL="495300" indent="-495300"/>
            <a:r>
              <a:rPr lang="en-US" altLang="en-US" sz="3000" dirty="0"/>
              <a:t>Use knobs to select level off altitude in Altitude Alerter for first altitude desired</a:t>
            </a:r>
          </a:p>
          <a:p>
            <a:pPr marL="876300" lvl="1" indent="-419100"/>
            <a:endParaRPr lang="en-US" altLang="en-US" dirty="0"/>
          </a:p>
        </p:txBody>
      </p:sp>
      <p:sp>
        <p:nvSpPr>
          <p:cNvPr id="26628" name="Slide Number Placeholder 5">
            <a:extLst>
              <a:ext uri="{FF2B5EF4-FFF2-40B4-BE49-F238E27FC236}">
                <a16:creationId xmlns:a16="http://schemas.microsoft.com/office/drawing/2014/main" id="{AB631946-D576-4AD4-B4C8-445DB6039538}"/>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44CC30-B785-4E7A-972A-51E62E9AE489}" type="slidenum">
              <a:rPr lang="en-US" altLang="en-US" sz="1500">
                <a:latin typeface="Times New Roman" panose="02020603050405020304" pitchFamily="18" charset="0"/>
              </a:rPr>
              <a:pPr fontAlgn="base">
                <a:spcBef>
                  <a:spcPct val="0"/>
                </a:spcBef>
                <a:spcAft>
                  <a:spcPct val="0"/>
                </a:spcAft>
              </a:pPr>
              <a:t>39</a:t>
            </a:fld>
            <a:endParaRPr lang="en-US" altLang="en-US" sz="1500" dirty="0">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615EA4-5BD8-42A0-A175-FE862F29F8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1261" y="1752600"/>
            <a:ext cx="7121477" cy="4094849"/>
          </a:xfrm>
        </p:spPr>
      </p:pic>
      <p:sp>
        <p:nvSpPr>
          <p:cNvPr id="2" name="TextBox 1">
            <a:extLst>
              <a:ext uri="{FF2B5EF4-FFF2-40B4-BE49-F238E27FC236}">
                <a16:creationId xmlns:a16="http://schemas.microsoft.com/office/drawing/2014/main" id="{BBDD8CD6-2C44-481A-9EC7-821DEBE0B9C1}"/>
              </a:ext>
            </a:extLst>
          </p:cNvPr>
          <p:cNvSpPr txBox="1"/>
          <p:nvPr/>
        </p:nvSpPr>
        <p:spPr>
          <a:xfrm>
            <a:off x="812348" y="1649972"/>
            <a:ext cx="7392672" cy="1392429"/>
          </a:xfrm>
          <a:prstGeom prst="rect">
            <a:avLst/>
          </a:prstGeom>
          <a:solidFill>
            <a:schemeClr val="accent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98AFEC1B-1BFF-4E07-82FC-473757C349B1}"/>
              </a:ext>
            </a:extLst>
          </p:cNvPr>
          <p:cNvSpPr txBox="1"/>
          <p:nvPr/>
        </p:nvSpPr>
        <p:spPr>
          <a:xfrm>
            <a:off x="4191000" y="2971799"/>
            <a:ext cx="3940738" cy="1676401"/>
          </a:xfrm>
          <a:prstGeom prst="rect">
            <a:avLst/>
          </a:prstGeom>
          <a:solidFill>
            <a:schemeClr val="accent1"/>
          </a:solidFill>
        </p:spPr>
        <p:txBody>
          <a:bodyPr wrap="square" rtlCol="0">
            <a:spAutoFit/>
          </a:bodyPr>
          <a:lstStyle/>
          <a:p>
            <a:endParaRPr lang="en-US" sz="1200" dirty="0"/>
          </a:p>
        </p:txBody>
      </p:sp>
      <p:sp>
        <p:nvSpPr>
          <p:cNvPr id="4" name="TextBox 3">
            <a:extLst>
              <a:ext uri="{FF2B5EF4-FFF2-40B4-BE49-F238E27FC236}">
                <a16:creationId xmlns:a16="http://schemas.microsoft.com/office/drawing/2014/main" id="{BF17FE23-DCF5-4F81-B4AE-A6078B820E6F}"/>
              </a:ext>
            </a:extLst>
          </p:cNvPr>
          <p:cNvSpPr txBox="1"/>
          <p:nvPr/>
        </p:nvSpPr>
        <p:spPr>
          <a:xfrm>
            <a:off x="6127875" y="3042401"/>
            <a:ext cx="2003863" cy="1072399"/>
          </a:xfrm>
          <a:prstGeom prst="rect">
            <a:avLst/>
          </a:prstGeom>
          <a:solidFill>
            <a:schemeClr val="accent1"/>
          </a:solidFill>
        </p:spPr>
        <p:txBody>
          <a:bodyPr wrap="square" rtlCol="0">
            <a:spAutoFit/>
          </a:bodyPr>
          <a:lstStyle/>
          <a:p>
            <a:endParaRPr lang="en-US" sz="800" dirty="0"/>
          </a:p>
        </p:txBody>
      </p:sp>
      <p:sp>
        <p:nvSpPr>
          <p:cNvPr id="6" name="TextBox 5">
            <a:extLst>
              <a:ext uri="{FF2B5EF4-FFF2-40B4-BE49-F238E27FC236}">
                <a16:creationId xmlns:a16="http://schemas.microsoft.com/office/drawing/2014/main" id="{47AC7EB4-16E3-4FE0-8EE1-7BAEF6C016BA}"/>
              </a:ext>
            </a:extLst>
          </p:cNvPr>
          <p:cNvSpPr txBox="1"/>
          <p:nvPr/>
        </p:nvSpPr>
        <p:spPr>
          <a:xfrm>
            <a:off x="812348" y="1144854"/>
            <a:ext cx="7519303" cy="1446550"/>
          </a:xfrm>
          <a:prstGeom prst="rect">
            <a:avLst/>
          </a:prstGeom>
        </p:spPr>
        <p:txBody>
          <a:bodyPr vert="horz" lIns="91440" tIns="45720" rIns="91440" bIns="45720" rtlCol="0" anchor="ctr">
            <a:normAutofit/>
          </a:bodyPr>
          <a:lstStyle>
            <a:lvl1pPr algn="ctr">
              <a:spcBef>
                <a:spcPct val="0"/>
              </a:spcBef>
              <a:buNone/>
              <a:defRPr sz="4400">
                <a:solidFill>
                  <a:srgbClr val="E2AC00"/>
                </a:solidFill>
                <a:latin typeface="+mj-lt"/>
                <a:ea typeface="+mj-ea"/>
                <a:cs typeface="+mj-cs"/>
              </a:defRPr>
            </a:lvl1pPr>
          </a:lstStyle>
          <a:p>
            <a:r>
              <a:rPr lang="en-US" sz="3600" b="1" dirty="0"/>
              <a:t>General Autopilot Design and Flow</a:t>
            </a:r>
          </a:p>
        </p:txBody>
      </p:sp>
      <p:sp>
        <p:nvSpPr>
          <p:cNvPr id="7" name="TextBox 6">
            <a:extLst>
              <a:ext uri="{FF2B5EF4-FFF2-40B4-BE49-F238E27FC236}">
                <a16:creationId xmlns:a16="http://schemas.microsoft.com/office/drawing/2014/main" id="{68724450-66BE-4FD4-89F7-6B170961BA4D}"/>
              </a:ext>
            </a:extLst>
          </p:cNvPr>
          <p:cNvSpPr txBox="1"/>
          <p:nvPr/>
        </p:nvSpPr>
        <p:spPr>
          <a:xfrm>
            <a:off x="938979" y="2939850"/>
            <a:ext cx="5217665" cy="2978277"/>
          </a:xfrm>
          <a:prstGeom prst="rect">
            <a:avLst/>
          </a:prstGeom>
          <a:solidFill>
            <a:schemeClr val="accent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B8204782-93DB-4D18-AD2F-F8C3AC5D3BB4}"/>
              </a:ext>
            </a:extLst>
          </p:cNvPr>
          <p:cNvSpPr txBox="1"/>
          <p:nvPr/>
        </p:nvSpPr>
        <p:spPr>
          <a:xfrm>
            <a:off x="861509" y="5440773"/>
            <a:ext cx="7519303" cy="665244"/>
          </a:xfrm>
          <a:prstGeom prst="rect">
            <a:avLst/>
          </a:prstGeom>
          <a:solidFill>
            <a:schemeClr val="accent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9D37578D-6A0E-431F-8E56-F4D8F0299165}"/>
              </a:ext>
            </a:extLst>
          </p:cNvPr>
          <p:cNvSpPr txBox="1"/>
          <p:nvPr/>
        </p:nvSpPr>
        <p:spPr>
          <a:xfrm>
            <a:off x="7772401" y="4643284"/>
            <a:ext cx="1295399" cy="369332"/>
          </a:xfrm>
          <a:prstGeom prst="rect">
            <a:avLst/>
          </a:prstGeom>
          <a:solidFill>
            <a:schemeClr val="accent1"/>
          </a:solidFill>
          <a:ln>
            <a:solidFill>
              <a:srgbClr val="FFC42F"/>
            </a:solidFill>
          </a:ln>
        </p:spPr>
        <p:txBody>
          <a:bodyPr wrap="square" rtlCol="0" anchor="ctr" anchorCtr="1">
            <a:spAutoFit/>
          </a:bodyPr>
          <a:lstStyle/>
          <a:p>
            <a:r>
              <a:rPr lang="en-US" dirty="0">
                <a:solidFill>
                  <a:srgbClr val="FFC000"/>
                </a:solidFill>
              </a:rPr>
              <a:t>Roll servo</a:t>
            </a:r>
          </a:p>
        </p:txBody>
      </p:sp>
      <p:sp>
        <p:nvSpPr>
          <p:cNvPr id="10" name="TextBox 9">
            <a:extLst>
              <a:ext uri="{FF2B5EF4-FFF2-40B4-BE49-F238E27FC236}">
                <a16:creationId xmlns:a16="http://schemas.microsoft.com/office/drawing/2014/main" id="{1FB88541-DECB-406E-B457-EE45F31DE3DD}"/>
              </a:ext>
            </a:extLst>
          </p:cNvPr>
          <p:cNvSpPr txBox="1"/>
          <p:nvPr/>
        </p:nvSpPr>
        <p:spPr>
          <a:xfrm>
            <a:off x="7772401" y="4992018"/>
            <a:ext cx="1295399" cy="369332"/>
          </a:xfrm>
          <a:prstGeom prst="rect">
            <a:avLst/>
          </a:prstGeom>
          <a:solidFill>
            <a:schemeClr val="accent1"/>
          </a:solidFill>
          <a:ln>
            <a:solidFill>
              <a:srgbClr val="FFC42F"/>
            </a:solidFill>
          </a:ln>
        </p:spPr>
        <p:txBody>
          <a:bodyPr wrap="square" rtlCol="0" anchor="ctr" anchorCtr="1">
            <a:spAutoFit/>
          </a:bodyPr>
          <a:lstStyle/>
          <a:p>
            <a:r>
              <a:rPr lang="en-US" dirty="0">
                <a:solidFill>
                  <a:srgbClr val="FFC000"/>
                </a:solidFill>
              </a:rPr>
              <a:t>Pitch servo</a:t>
            </a:r>
          </a:p>
        </p:txBody>
      </p:sp>
      <p:cxnSp>
        <p:nvCxnSpPr>
          <p:cNvPr id="25" name="Connector: Elbow 24">
            <a:extLst>
              <a:ext uri="{FF2B5EF4-FFF2-40B4-BE49-F238E27FC236}">
                <a16:creationId xmlns:a16="http://schemas.microsoft.com/office/drawing/2014/main" id="{6D2D8F81-36A3-468E-908C-6EF21AB9DBB5}"/>
              </a:ext>
            </a:extLst>
          </p:cNvPr>
          <p:cNvCxnSpPr>
            <a:cxnSpLocks/>
            <a:endCxn id="9" idx="0"/>
          </p:cNvCxnSpPr>
          <p:nvPr/>
        </p:nvCxnSpPr>
        <p:spPr>
          <a:xfrm flipV="1">
            <a:off x="7705398" y="4643284"/>
            <a:ext cx="714703" cy="2"/>
          </a:xfrm>
          <a:prstGeom prst="bentConnector4">
            <a:avLst>
              <a:gd name="adj1" fmla="val 4687"/>
              <a:gd name="adj2" fmla="val 11430100000"/>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B7DB205-53C9-4CCD-B18C-24980EE493D9}"/>
              </a:ext>
            </a:extLst>
          </p:cNvPr>
          <p:cNvCxnSpPr>
            <a:cxnSpLocks/>
            <a:endCxn id="10" idx="2"/>
          </p:cNvCxnSpPr>
          <p:nvPr/>
        </p:nvCxnSpPr>
        <p:spPr>
          <a:xfrm>
            <a:off x="7705398" y="5356434"/>
            <a:ext cx="714703" cy="4916"/>
          </a:xfrm>
          <a:prstGeom prst="bentConnector4">
            <a:avLst>
              <a:gd name="adj1" fmla="val 1712"/>
              <a:gd name="adj2" fmla="val 4750122"/>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73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F91E4FB-4735-4DA1-9014-97D454FDBB00}"/>
              </a:ext>
            </a:extLst>
          </p:cNvPr>
          <p:cNvSpPr>
            <a:spLocks noGrp="1" noChangeArrowheads="1"/>
          </p:cNvSpPr>
          <p:nvPr>
            <p:ph type="title"/>
          </p:nvPr>
        </p:nvSpPr>
        <p:spPr>
          <a:xfrm>
            <a:off x="1606044" y="462986"/>
            <a:ext cx="5937755" cy="1188720"/>
          </a:xfrm>
        </p:spPr>
        <p:txBody>
          <a:bodyPr/>
          <a:lstStyle/>
          <a:p>
            <a:r>
              <a:rPr lang="en-US" altLang="en-US" dirty="0"/>
              <a:t>After Takeoff Climb</a:t>
            </a:r>
          </a:p>
        </p:txBody>
      </p:sp>
      <p:sp>
        <p:nvSpPr>
          <p:cNvPr id="24580" name="Rectangle 3">
            <a:extLst>
              <a:ext uri="{FF2B5EF4-FFF2-40B4-BE49-F238E27FC236}">
                <a16:creationId xmlns:a16="http://schemas.microsoft.com/office/drawing/2014/main" id="{D00D5C23-41C2-4C36-8EAC-DD6CCCB6C7F1}"/>
              </a:ext>
            </a:extLst>
          </p:cNvPr>
          <p:cNvSpPr>
            <a:spLocks noGrp="1" noChangeArrowheads="1"/>
          </p:cNvSpPr>
          <p:nvPr>
            <p:ph idx="1"/>
          </p:nvPr>
        </p:nvSpPr>
        <p:spPr>
          <a:xfrm>
            <a:off x="1606045" y="2217218"/>
            <a:ext cx="6194677" cy="4000701"/>
          </a:xfrm>
        </p:spPr>
        <p:txBody>
          <a:bodyPr>
            <a:normAutofit/>
          </a:bodyPr>
          <a:lstStyle/>
          <a:p>
            <a:pPr fontAlgn="auto">
              <a:spcAft>
                <a:spcPts val="0"/>
              </a:spcAft>
              <a:defRPr/>
            </a:pPr>
            <a:r>
              <a:rPr lang="en-US" altLang="en-US" sz="1200" dirty="0"/>
              <a:t>Trim aircraft and set stable airspeed and climb</a:t>
            </a:r>
          </a:p>
          <a:p>
            <a:pPr fontAlgn="auto">
              <a:spcAft>
                <a:spcPts val="0"/>
              </a:spcAft>
              <a:defRPr/>
            </a:pPr>
            <a:r>
              <a:rPr lang="en-US" altLang="en-US" sz="1200" dirty="0"/>
              <a:t>After 800 ft. AGL and wings level, turn on AP by pressing AP button</a:t>
            </a:r>
          </a:p>
          <a:p>
            <a:pPr lvl="1" fontAlgn="auto">
              <a:spcAft>
                <a:spcPts val="0"/>
              </a:spcAft>
              <a:defRPr/>
            </a:pPr>
            <a:r>
              <a:rPr lang="en-US" altLang="en-US" sz="1200" dirty="0"/>
              <a:t>AP will be in ROL and VS mode and displayed on face plate</a:t>
            </a:r>
          </a:p>
          <a:p>
            <a:pPr fontAlgn="auto">
              <a:spcAft>
                <a:spcPts val="0"/>
              </a:spcAft>
              <a:defRPr/>
            </a:pPr>
            <a:r>
              <a:rPr lang="en-US" altLang="en-US" sz="1200" dirty="0"/>
              <a:t>Momentarily press UP/DN key to display captured VS rate</a:t>
            </a:r>
          </a:p>
          <a:p>
            <a:pPr lvl="1" fontAlgn="auto">
              <a:spcAft>
                <a:spcPts val="0"/>
              </a:spcAft>
              <a:defRPr/>
            </a:pPr>
            <a:r>
              <a:rPr lang="en-US" altLang="en-US" sz="1200" dirty="0"/>
              <a:t>AP will capture the rate at the time the AP is turned on</a:t>
            </a:r>
          </a:p>
          <a:p>
            <a:pPr lvl="1" fontAlgn="auto">
              <a:spcAft>
                <a:spcPts val="0"/>
              </a:spcAft>
              <a:defRPr/>
            </a:pPr>
            <a:r>
              <a:rPr lang="en-US" altLang="en-US" sz="1200" dirty="0"/>
              <a:t>A high climb rate could lead to a stall</a:t>
            </a:r>
          </a:p>
          <a:p>
            <a:pPr lvl="1" fontAlgn="auto">
              <a:spcAft>
                <a:spcPts val="0"/>
              </a:spcAft>
              <a:defRPr/>
            </a:pPr>
            <a:r>
              <a:rPr lang="en-US" altLang="en-US" sz="1200" dirty="0"/>
              <a:t>Adjust the VS rate as required by pressing UP or DN as required</a:t>
            </a:r>
          </a:p>
          <a:p>
            <a:pPr fontAlgn="auto">
              <a:spcAft>
                <a:spcPts val="0"/>
              </a:spcAft>
              <a:defRPr/>
            </a:pPr>
            <a:r>
              <a:rPr lang="en-US" altLang="en-US" sz="1200" dirty="0"/>
              <a:t>Use knobs to select level off altitude in Altitude Alerter (should be set before TO)</a:t>
            </a:r>
          </a:p>
          <a:p>
            <a:pPr fontAlgn="auto">
              <a:spcAft>
                <a:spcPts val="0"/>
              </a:spcAft>
              <a:defRPr/>
            </a:pPr>
            <a:r>
              <a:rPr lang="en-US" altLang="en-US" sz="1200" dirty="0"/>
              <a:t>Arm Altitude Alerter by pressing “ARM”</a:t>
            </a:r>
          </a:p>
          <a:p>
            <a:pPr fontAlgn="auto">
              <a:spcAft>
                <a:spcPts val="0"/>
              </a:spcAft>
              <a:defRPr/>
            </a:pPr>
            <a:r>
              <a:rPr lang="en-US" altLang="en-US" sz="1200" dirty="0"/>
              <a:t>Turn HSI heading bug to desired intercept heading   (may be set before TO)</a:t>
            </a:r>
          </a:p>
          <a:p>
            <a:pPr fontAlgn="auto">
              <a:spcAft>
                <a:spcPts val="0"/>
              </a:spcAft>
              <a:defRPr/>
            </a:pPr>
            <a:r>
              <a:rPr lang="en-US" altLang="en-US" sz="1200" dirty="0"/>
              <a:t>Press HDG button to turn to desired heading</a:t>
            </a:r>
          </a:p>
          <a:p>
            <a:pPr fontAlgn="auto">
              <a:spcAft>
                <a:spcPts val="0"/>
              </a:spcAft>
              <a:defRPr/>
            </a:pPr>
            <a:r>
              <a:rPr lang="en-US" altLang="en-US" sz="1200" dirty="0"/>
              <a:t>Press CDI soft key on GPS as required to select desired Nav mode (VLOC or GPS)</a:t>
            </a:r>
          </a:p>
          <a:p>
            <a:pPr fontAlgn="auto">
              <a:spcAft>
                <a:spcPts val="0"/>
              </a:spcAft>
              <a:defRPr/>
            </a:pPr>
            <a:r>
              <a:rPr lang="en-US" altLang="en-US" sz="1200" dirty="0"/>
              <a:t>Press NAV key to arm AP to capture and fly the desired course </a:t>
            </a:r>
          </a:p>
          <a:p>
            <a:pPr fontAlgn="auto">
              <a:spcAft>
                <a:spcPts val="0"/>
              </a:spcAft>
              <a:defRPr/>
            </a:pPr>
            <a:endParaRPr lang="en-US" altLang="en-US" sz="1200" dirty="0"/>
          </a:p>
          <a:p>
            <a:pPr fontAlgn="auto">
              <a:spcAft>
                <a:spcPts val="0"/>
              </a:spcAft>
              <a:defRPr/>
            </a:pPr>
            <a:endParaRPr lang="en-US" altLang="en-US" sz="1200" dirty="0"/>
          </a:p>
        </p:txBody>
      </p:sp>
      <p:sp>
        <p:nvSpPr>
          <p:cNvPr id="27652" name="Slide Number Placeholder 5">
            <a:extLst>
              <a:ext uri="{FF2B5EF4-FFF2-40B4-BE49-F238E27FC236}">
                <a16:creationId xmlns:a16="http://schemas.microsoft.com/office/drawing/2014/main" id="{83746495-9D61-4EBF-8B42-36639688DC5F}"/>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86B5E4-1EB4-4369-81D9-DBDC0E9B5D63}" type="slidenum">
              <a:rPr lang="en-US" altLang="en-US" sz="1500">
                <a:latin typeface="Times New Roman" panose="02020603050405020304" pitchFamily="18" charset="0"/>
              </a:rPr>
              <a:pPr fontAlgn="base">
                <a:spcBef>
                  <a:spcPct val="0"/>
                </a:spcBef>
                <a:spcAft>
                  <a:spcPct val="0"/>
                </a:spcAft>
              </a:pPr>
              <a:t>40</a:t>
            </a:fld>
            <a:endParaRPr lang="en-US" altLang="en-US" sz="1500" dirty="0">
              <a:latin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A9115DC-3C22-415C-8D48-812B6D4DA0CA}"/>
              </a:ext>
            </a:extLst>
          </p:cNvPr>
          <p:cNvSpPr>
            <a:spLocks noGrp="1" noChangeArrowheads="1"/>
          </p:cNvSpPr>
          <p:nvPr>
            <p:ph type="title"/>
          </p:nvPr>
        </p:nvSpPr>
        <p:spPr>
          <a:xfrm>
            <a:off x="1511300" y="755358"/>
            <a:ext cx="5937755" cy="1188720"/>
          </a:xfrm>
        </p:spPr>
        <p:txBody>
          <a:bodyPr>
            <a:normAutofit/>
          </a:bodyPr>
          <a:lstStyle/>
          <a:p>
            <a:r>
              <a:rPr lang="en-US" altLang="en-US" sz="3600" dirty="0">
                <a:solidFill>
                  <a:srgbClr val="FFC000"/>
                </a:solidFill>
              </a:rPr>
              <a:t>After Takeoff Climb</a:t>
            </a:r>
          </a:p>
        </p:txBody>
      </p:sp>
      <p:sp>
        <p:nvSpPr>
          <p:cNvPr id="28675" name="Slide Number Placeholder 4">
            <a:extLst>
              <a:ext uri="{FF2B5EF4-FFF2-40B4-BE49-F238E27FC236}">
                <a16:creationId xmlns:a16="http://schemas.microsoft.com/office/drawing/2014/main" id="{4966222B-3327-4343-8278-2917EACF2290}"/>
              </a:ext>
            </a:extLst>
          </p:cNvPr>
          <p:cNvSpPr>
            <a:spLocks noGrp="1"/>
          </p:cNvSpPr>
          <p:nvPr>
            <p:ph type="sldNum" sz="quarter" idx="4294967295"/>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3505CA7-E719-4689-A994-D1F584DC3D99}" type="slidenum">
              <a:rPr lang="en-US" altLang="en-US" sz="1500">
                <a:latin typeface="Times New Roman" panose="02020603050405020304" pitchFamily="18" charset="0"/>
              </a:rPr>
              <a:pPr fontAlgn="base">
                <a:spcBef>
                  <a:spcPct val="0"/>
                </a:spcBef>
                <a:spcAft>
                  <a:spcPct val="0"/>
                </a:spcAft>
              </a:pPr>
              <a:t>41</a:t>
            </a:fld>
            <a:endParaRPr lang="en-US" altLang="en-US" sz="1500" dirty="0">
              <a:latin typeface="Times New Roman" panose="02020603050405020304" pitchFamily="18" charset="0"/>
            </a:endParaRPr>
          </a:p>
        </p:txBody>
      </p:sp>
      <p:sp>
        <p:nvSpPr>
          <p:cNvPr id="28676" name="Rectangle 3">
            <a:extLst>
              <a:ext uri="{FF2B5EF4-FFF2-40B4-BE49-F238E27FC236}">
                <a16:creationId xmlns:a16="http://schemas.microsoft.com/office/drawing/2014/main" id="{A8308E3E-6C7E-49E7-B756-32BEEAAF15C2}"/>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677" name="Text Box 4">
            <a:extLst>
              <a:ext uri="{FF2B5EF4-FFF2-40B4-BE49-F238E27FC236}">
                <a16:creationId xmlns:a16="http://schemas.microsoft.com/office/drawing/2014/main" id="{9EDFEED4-2576-41B5-A0BE-06DC32C8BC3A}"/>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28678" name="Text Box 5">
            <a:extLst>
              <a:ext uri="{FF2B5EF4-FFF2-40B4-BE49-F238E27FC236}">
                <a16:creationId xmlns:a16="http://schemas.microsoft.com/office/drawing/2014/main" id="{FCD8CA6E-413D-4C1B-8ED9-1356128E4FF1}"/>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28679" name="Text Box 6">
            <a:extLst>
              <a:ext uri="{FF2B5EF4-FFF2-40B4-BE49-F238E27FC236}">
                <a16:creationId xmlns:a16="http://schemas.microsoft.com/office/drawing/2014/main" id="{CE4290E0-AF85-4A09-832D-E9BE440FF076}"/>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28680" name="Text Box 7">
            <a:extLst>
              <a:ext uri="{FF2B5EF4-FFF2-40B4-BE49-F238E27FC236}">
                <a16:creationId xmlns:a16="http://schemas.microsoft.com/office/drawing/2014/main" id="{FB3F5E89-526C-4A96-90BB-075940EBDAFB}"/>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28681" name="Text Box 8">
            <a:extLst>
              <a:ext uri="{FF2B5EF4-FFF2-40B4-BE49-F238E27FC236}">
                <a16:creationId xmlns:a16="http://schemas.microsoft.com/office/drawing/2014/main" id="{33D8DA0D-2CF9-456C-91ED-601BC7CAEF91}"/>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28682" name="Text Box 9">
            <a:extLst>
              <a:ext uri="{FF2B5EF4-FFF2-40B4-BE49-F238E27FC236}">
                <a16:creationId xmlns:a16="http://schemas.microsoft.com/office/drawing/2014/main" id="{80118050-6EBF-4FC5-ADDE-EE5061DAD361}"/>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8683" name="Text Box 10">
            <a:extLst>
              <a:ext uri="{FF2B5EF4-FFF2-40B4-BE49-F238E27FC236}">
                <a16:creationId xmlns:a16="http://schemas.microsoft.com/office/drawing/2014/main" id="{C5BC8DEB-2394-449E-91C8-202026A77993}"/>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28684" name="Text Box 11">
            <a:extLst>
              <a:ext uri="{FF2B5EF4-FFF2-40B4-BE49-F238E27FC236}">
                <a16:creationId xmlns:a16="http://schemas.microsoft.com/office/drawing/2014/main" id="{CD2CCE95-E8BA-4CC5-AD56-AC58567B6420}"/>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28685" name="Text Box 12">
            <a:extLst>
              <a:ext uri="{FF2B5EF4-FFF2-40B4-BE49-F238E27FC236}">
                <a16:creationId xmlns:a16="http://schemas.microsoft.com/office/drawing/2014/main" id="{CA309C5B-A083-4C2C-8C99-DE89693BE811}"/>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28686" name="Text Box 13">
            <a:extLst>
              <a:ext uri="{FF2B5EF4-FFF2-40B4-BE49-F238E27FC236}">
                <a16:creationId xmlns:a16="http://schemas.microsoft.com/office/drawing/2014/main" id="{F9AC2A1E-CCB2-4BD1-8E9E-3EC5338C311E}"/>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8687" name="Text Box 14">
            <a:extLst>
              <a:ext uri="{FF2B5EF4-FFF2-40B4-BE49-F238E27FC236}">
                <a16:creationId xmlns:a16="http://schemas.microsoft.com/office/drawing/2014/main" id="{6B56AAD2-107C-44B7-841C-958606A6C5A6}"/>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28688" name="Text Box 15">
            <a:extLst>
              <a:ext uri="{FF2B5EF4-FFF2-40B4-BE49-F238E27FC236}">
                <a16:creationId xmlns:a16="http://schemas.microsoft.com/office/drawing/2014/main" id="{0C210072-E412-4887-99CD-11C055D4E06A}"/>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28689" name="Text Box 16">
            <a:extLst>
              <a:ext uri="{FF2B5EF4-FFF2-40B4-BE49-F238E27FC236}">
                <a16:creationId xmlns:a16="http://schemas.microsoft.com/office/drawing/2014/main" id="{2094E7EE-B39A-4FFD-8928-8A3566D3B574}"/>
              </a:ext>
            </a:extLst>
          </p:cNvPr>
          <p:cNvSpPr txBox="1">
            <a:spLocks noChangeArrowheads="1"/>
          </p:cNvSpPr>
          <p:nvPr/>
        </p:nvSpPr>
        <p:spPr bwMode="auto">
          <a:xfrm>
            <a:off x="1700213" y="2381250"/>
            <a:ext cx="7588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ROL</a:t>
            </a:r>
          </a:p>
        </p:txBody>
      </p:sp>
      <p:sp>
        <p:nvSpPr>
          <p:cNvPr id="28690" name="Text Box 17">
            <a:extLst>
              <a:ext uri="{FF2B5EF4-FFF2-40B4-BE49-F238E27FC236}">
                <a16:creationId xmlns:a16="http://schemas.microsoft.com/office/drawing/2014/main" id="{4536F71B-A7DE-4AA8-B5AA-DFF62057997B}"/>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28691" name="Text Box 18">
            <a:extLst>
              <a:ext uri="{FF2B5EF4-FFF2-40B4-BE49-F238E27FC236}">
                <a16:creationId xmlns:a16="http://schemas.microsoft.com/office/drawing/2014/main" id="{FBF0EF95-F881-49DD-A706-FD40F29F55AA}"/>
              </a:ext>
            </a:extLst>
          </p:cNvPr>
          <p:cNvSpPr txBox="1">
            <a:spLocks noChangeArrowheads="1"/>
          </p:cNvSpPr>
          <p:nvPr/>
        </p:nvSpPr>
        <p:spPr bwMode="auto">
          <a:xfrm>
            <a:off x="3343275" y="2363788"/>
            <a:ext cx="5556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28692" name="Text Box 19">
            <a:extLst>
              <a:ext uri="{FF2B5EF4-FFF2-40B4-BE49-F238E27FC236}">
                <a16:creationId xmlns:a16="http://schemas.microsoft.com/office/drawing/2014/main" id="{383E4941-8543-49B3-980D-71FF6B4D57C5}"/>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28693" name="Text Box 20">
            <a:extLst>
              <a:ext uri="{FF2B5EF4-FFF2-40B4-BE49-F238E27FC236}">
                <a16:creationId xmlns:a16="http://schemas.microsoft.com/office/drawing/2014/main" id="{0707A765-F3DD-4162-983F-EE62E2413D6C}"/>
              </a:ext>
            </a:extLst>
          </p:cNvPr>
          <p:cNvSpPr txBox="1">
            <a:spLocks noChangeArrowheads="1"/>
          </p:cNvSpPr>
          <p:nvPr/>
        </p:nvSpPr>
        <p:spPr bwMode="auto">
          <a:xfrm>
            <a:off x="4818063" y="2327275"/>
            <a:ext cx="80645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3500</a:t>
            </a:r>
          </a:p>
        </p:txBody>
      </p:sp>
      <p:sp>
        <p:nvSpPr>
          <p:cNvPr id="28694" name="Oval 21">
            <a:extLst>
              <a:ext uri="{FF2B5EF4-FFF2-40B4-BE49-F238E27FC236}">
                <a16:creationId xmlns:a16="http://schemas.microsoft.com/office/drawing/2014/main" id="{CD5807B3-6714-482C-8ADF-9A1EF3A12F46}"/>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695" name="Oval 22">
            <a:extLst>
              <a:ext uri="{FF2B5EF4-FFF2-40B4-BE49-F238E27FC236}">
                <a16:creationId xmlns:a16="http://schemas.microsoft.com/office/drawing/2014/main" id="{413153ED-6923-4A6C-B80B-283F8C8495E7}"/>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8696" name="Text Box 23">
            <a:extLst>
              <a:ext uri="{FF2B5EF4-FFF2-40B4-BE49-F238E27FC236}">
                <a16:creationId xmlns:a16="http://schemas.microsoft.com/office/drawing/2014/main" id="{B77EF8C4-E99B-4399-A9FF-3705EFCAC9D2}"/>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28697" name="Text Box 24">
            <a:extLst>
              <a:ext uri="{FF2B5EF4-FFF2-40B4-BE49-F238E27FC236}">
                <a16:creationId xmlns:a16="http://schemas.microsoft.com/office/drawing/2014/main" id="{0D145C4E-CFB5-47DE-8D8E-3BB6CAE72542}"/>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28698" name="Rectangle 25">
            <a:extLst>
              <a:ext uri="{FF2B5EF4-FFF2-40B4-BE49-F238E27FC236}">
                <a16:creationId xmlns:a16="http://schemas.microsoft.com/office/drawing/2014/main" id="{FE11ACF3-0406-41DA-AD76-03141E445262}"/>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699" name="Rectangle 26">
            <a:extLst>
              <a:ext uri="{FF2B5EF4-FFF2-40B4-BE49-F238E27FC236}">
                <a16:creationId xmlns:a16="http://schemas.microsoft.com/office/drawing/2014/main" id="{1E75C489-C6E2-4291-AF98-670935E6063C}"/>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0" name="Rectangle 27">
            <a:extLst>
              <a:ext uri="{FF2B5EF4-FFF2-40B4-BE49-F238E27FC236}">
                <a16:creationId xmlns:a16="http://schemas.microsoft.com/office/drawing/2014/main" id="{1C248354-5E85-4BBA-9D8F-BEC26C5B4C75}"/>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1" name="Rectangle 28">
            <a:extLst>
              <a:ext uri="{FF2B5EF4-FFF2-40B4-BE49-F238E27FC236}">
                <a16:creationId xmlns:a16="http://schemas.microsoft.com/office/drawing/2014/main" id="{66860C2B-4E61-43EE-AFAF-668D00D8155A}"/>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2" name="Rectangle 29">
            <a:extLst>
              <a:ext uri="{FF2B5EF4-FFF2-40B4-BE49-F238E27FC236}">
                <a16:creationId xmlns:a16="http://schemas.microsoft.com/office/drawing/2014/main" id="{93583BD0-31ED-4AF4-BFF3-21EA6C78770E}"/>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3" name="Rectangle 30">
            <a:extLst>
              <a:ext uri="{FF2B5EF4-FFF2-40B4-BE49-F238E27FC236}">
                <a16:creationId xmlns:a16="http://schemas.microsoft.com/office/drawing/2014/main" id="{7497BCE5-F1F3-406F-8632-D1163161343E}"/>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4" name="Rectangle 31">
            <a:extLst>
              <a:ext uri="{FF2B5EF4-FFF2-40B4-BE49-F238E27FC236}">
                <a16:creationId xmlns:a16="http://schemas.microsoft.com/office/drawing/2014/main" id="{5FA1ED09-0FFF-4417-BAD7-F037E2943BE0}"/>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5" name="Rectangle 32">
            <a:extLst>
              <a:ext uri="{FF2B5EF4-FFF2-40B4-BE49-F238E27FC236}">
                <a16:creationId xmlns:a16="http://schemas.microsoft.com/office/drawing/2014/main" id="{EA573336-F313-45AC-8BA3-0B2FDA3D982C}"/>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6" name="Rectangle 33">
            <a:extLst>
              <a:ext uri="{FF2B5EF4-FFF2-40B4-BE49-F238E27FC236}">
                <a16:creationId xmlns:a16="http://schemas.microsoft.com/office/drawing/2014/main" id="{E3B5D50C-B0BF-4D98-A7B3-0025EF5330AB}"/>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7" name="Rectangle 34">
            <a:extLst>
              <a:ext uri="{FF2B5EF4-FFF2-40B4-BE49-F238E27FC236}">
                <a16:creationId xmlns:a16="http://schemas.microsoft.com/office/drawing/2014/main" id="{6BD07040-5BAA-4A36-8798-166948B08B21}"/>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8" name="Rectangle 35">
            <a:extLst>
              <a:ext uri="{FF2B5EF4-FFF2-40B4-BE49-F238E27FC236}">
                <a16:creationId xmlns:a16="http://schemas.microsoft.com/office/drawing/2014/main" id="{3593C3F1-0B09-4BF4-9784-2F5C22A18CFF}"/>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9" name="Rectangle 36">
            <a:extLst>
              <a:ext uri="{FF2B5EF4-FFF2-40B4-BE49-F238E27FC236}">
                <a16:creationId xmlns:a16="http://schemas.microsoft.com/office/drawing/2014/main" id="{D2BC74DC-20B6-4426-8863-B0E8558C9FD2}"/>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10" name="Rectangle 37">
            <a:extLst>
              <a:ext uri="{FF2B5EF4-FFF2-40B4-BE49-F238E27FC236}">
                <a16:creationId xmlns:a16="http://schemas.microsoft.com/office/drawing/2014/main" id="{2B123626-997D-4C31-8B11-DC52FA96AECA}"/>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11" name="Oval 38">
            <a:extLst>
              <a:ext uri="{FF2B5EF4-FFF2-40B4-BE49-F238E27FC236}">
                <a16:creationId xmlns:a16="http://schemas.microsoft.com/office/drawing/2014/main" id="{BB7E28AB-07E1-4A2D-8D9C-0BF82986CF25}"/>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12" name="AutoShape 39">
            <a:extLst>
              <a:ext uri="{FF2B5EF4-FFF2-40B4-BE49-F238E27FC236}">
                <a16:creationId xmlns:a16="http://schemas.microsoft.com/office/drawing/2014/main" id="{972328DD-F281-434E-A20D-475776CCAD1B}"/>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13" name="AutoShape 40">
            <a:extLst>
              <a:ext uri="{FF2B5EF4-FFF2-40B4-BE49-F238E27FC236}">
                <a16:creationId xmlns:a16="http://schemas.microsoft.com/office/drawing/2014/main" id="{9BACA101-5590-4BA7-BE6C-CDF7B17BEB69}"/>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14" name="Text Box 41">
            <a:extLst>
              <a:ext uri="{FF2B5EF4-FFF2-40B4-BE49-F238E27FC236}">
                <a16:creationId xmlns:a16="http://schemas.microsoft.com/office/drawing/2014/main" id="{28388431-C0A7-4E83-A30C-12646B17D703}"/>
              </a:ext>
            </a:extLst>
          </p:cNvPr>
          <p:cNvSpPr txBox="1">
            <a:spLocks noChangeArrowheads="1"/>
          </p:cNvSpPr>
          <p:nvPr/>
        </p:nvSpPr>
        <p:spPr bwMode="auto">
          <a:xfrm>
            <a:off x="469900" y="4522788"/>
            <a:ext cx="83153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28715" name="Rectangle 44">
            <a:extLst>
              <a:ext uri="{FF2B5EF4-FFF2-40B4-BE49-F238E27FC236}">
                <a16:creationId xmlns:a16="http://schemas.microsoft.com/office/drawing/2014/main" id="{AC227ECD-A6B7-4662-ADF8-DF93A3031F51}"/>
              </a:ext>
            </a:extLst>
          </p:cNvPr>
          <p:cNvSpPr>
            <a:spLocks noChangeArrowheads="1"/>
          </p:cNvSpPr>
          <p:nvPr/>
        </p:nvSpPr>
        <p:spPr bwMode="auto">
          <a:xfrm rot="15376">
            <a:off x="6850063" y="4762500"/>
            <a:ext cx="838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400" dirty="0">
              <a:latin typeface="Arial" panose="020B0604020202020204" pitchFamily="34" charset="0"/>
            </a:endParaRPr>
          </a:p>
        </p:txBody>
      </p:sp>
      <p:sp>
        <p:nvSpPr>
          <p:cNvPr id="28716" name="AutoShape 48">
            <a:extLst>
              <a:ext uri="{FF2B5EF4-FFF2-40B4-BE49-F238E27FC236}">
                <a16:creationId xmlns:a16="http://schemas.microsoft.com/office/drawing/2014/main" id="{7B8FAC6C-145D-4FE5-9E48-EE8E5FCE31D9}"/>
              </a:ext>
            </a:extLst>
          </p:cNvPr>
          <p:cNvSpPr>
            <a:spLocks noChangeArrowheads="1"/>
          </p:cNvSpPr>
          <p:nvPr/>
        </p:nvSpPr>
        <p:spPr bwMode="auto">
          <a:xfrm>
            <a:off x="249238" y="4538663"/>
            <a:ext cx="2725737" cy="925512"/>
          </a:xfrm>
          <a:prstGeom prst="wedgeRectCallout">
            <a:avLst>
              <a:gd name="adj1" fmla="val -26528"/>
              <a:gd name="adj2" fmla="val -101972"/>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8717" name="Text Box 49">
            <a:extLst>
              <a:ext uri="{FF2B5EF4-FFF2-40B4-BE49-F238E27FC236}">
                <a16:creationId xmlns:a16="http://schemas.microsoft.com/office/drawing/2014/main" id="{EA8238DC-09AC-477E-ADBA-F7B78502B763}"/>
              </a:ext>
            </a:extLst>
          </p:cNvPr>
          <p:cNvSpPr txBox="1">
            <a:spLocks noChangeArrowheads="1"/>
          </p:cNvSpPr>
          <p:nvPr/>
        </p:nvSpPr>
        <p:spPr bwMode="auto">
          <a:xfrm>
            <a:off x="357188" y="4603750"/>
            <a:ext cx="257968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Press AP button</a:t>
            </a:r>
          </a:p>
          <a:p>
            <a:pPr eaLnBrk="1" hangingPunct="1"/>
            <a:r>
              <a:rPr lang="en-US" altLang="en-US" sz="2200" dirty="0">
                <a:latin typeface="Arial" panose="020B0604020202020204" pitchFamily="34" charset="0"/>
              </a:rPr>
              <a:t> to turn on autopilot</a:t>
            </a:r>
          </a:p>
        </p:txBody>
      </p:sp>
      <p:sp>
        <p:nvSpPr>
          <p:cNvPr id="28718" name="AutoShape 50">
            <a:extLst>
              <a:ext uri="{FF2B5EF4-FFF2-40B4-BE49-F238E27FC236}">
                <a16:creationId xmlns:a16="http://schemas.microsoft.com/office/drawing/2014/main" id="{D7236D7E-086B-42C8-A643-98DCC25DABA7}"/>
              </a:ext>
            </a:extLst>
          </p:cNvPr>
          <p:cNvSpPr>
            <a:spLocks noChangeArrowheads="1"/>
          </p:cNvSpPr>
          <p:nvPr/>
        </p:nvSpPr>
        <p:spPr bwMode="auto">
          <a:xfrm>
            <a:off x="2779713" y="5556250"/>
            <a:ext cx="2725737" cy="925513"/>
          </a:xfrm>
          <a:prstGeom prst="wedgeRectCallout">
            <a:avLst>
              <a:gd name="adj1" fmla="val -74111"/>
              <a:gd name="adj2" fmla="val -355319"/>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8719" name="Text Box 51">
            <a:extLst>
              <a:ext uri="{FF2B5EF4-FFF2-40B4-BE49-F238E27FC236}">
                <a16:creationId xmlns:a16="http://schemas.microsoft.com/office/drawing/2014/main" id="{46439E12-CF2C-41CA-9747-8DB0A1817CA4}"/>
              </a:ext>
            </a:extLst>
          </p:cNvPr>
          <p:cNvSpPr txBox="1">
            <a:spLocks noChangeArrowheads="1"/>
          </p:cNvSpPr>
          <p:nvPr/>
        </p:nvSpPr>
        <p:spPr bwMode="auto">
          <a:xfrm>
            <a:off x="2867025" y="5618163"/>
            <a:ext cx="25019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ROL (roll mode) or</a:t>
            </a:r>
          </a:p>
          <a:p>
            <a:pPr eaLnBrk="1" hangingPunct="1"/>
            <a:r>
              <a:rPr lang="en-US" altLang="en-US" sz="2200" dirty="0">
                <a:latin typeface="Arial" panose="020B0604020202020204" pitchFamily="34" charset="0"/>
              </a:rPr>
              <a:t>wing level mode </a:t>
            </a:r>
          </a:p>
        </p:txBody>
      </p:sp>
      <p:sp>
        <p:nvSpPr>
          <p:cNvPr id="28720" name="AutoShape 54">
            <a:extLst>
              <a:ext uri="{FF2B5EF4-FFF2-40B4-BE49-F238E27FC236}">
                <a16:creationId xmlns:a16="http://schemas.microsoft.com/office/drawing/2014/main" id="{89879867-7108-4AC7-B85A-EAAB6CF604CE}"/>
              </a:ext>
            </a:extLst>
          </p:cNvPr>
          <p:cNvSpPr>
            <a:spLocks noChangeArrowheads="1"/>
          </p:cNvSpPr>
          <p:nvPr/>
        </p:nvSpPr>
        <p:spPr bwMode="auto">
          <a:xfrm>
            <a:off x="6218238" y="5651500"/>
            <a:ext cx="2543175" cy="998538"/>
          </a:xfrm>
          <a:prstGeom prst="wedgeRectCallout">
            <a:avLst>
              <a:gd name="adj1" fmla="val -77218"/>
              <a:gd name="adj2" fmla="val -347935"/>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8721" name="AutoShape 52">
            <a:extLst>
              <a:ext uri="{FF2B5EF4-FFF2-40B4-BE49-F238E27FC236}">
                <a16:creationId xmlns:a16="http://schemas.microsoft.com/office/drawing/2014/main" id="{C4259676-14A0-4089-9646-62B0709F1D69}"/>
              </a:ext>
            </a:extLst>
          </p:cNvPr>
          <p:cNvSpPr>
            <a:spLocks noChangeArrowheads="1"/>
          </p:cNvSpPr>
          <p:nvPr/>
        </p:nvSpPr>
        <p:spPr bwMode="auto">
          <a:xfrm>
            <a:off x="3776663" y="4451350"/>
            <a:ext cx="3340100" cy="1009650"/>
          </a:xfrm>
          <a:prstGeom prst="wedgeRectCallout">
            <a:avLst>
              <a:gd name="adj1" fmla="val -53708"/>
              <a:gd name="adj2" fmla="val -227356"/>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8722" name="Text Box 55">
            <a:extLst>
              <a:ext uri="{FF2B5EF4-FFF2-40B4-BE49-F238E27FC236}">
                <a16:creationId xmlns:a16="http://schemas.microsoft.com/office/drawing/2014/main" id="{F9B73DB4-C685-4022-8FBB-B59B061BAE31}"/>
              </a:ext>
            </a:extLst>
          </p:cNvPr>
          <p:cNvSpPr txBox="1">
            <a:spLocks noChangeArrowheads="1"/>
          </p:cNvSpPr>
          <p:nvPr/>
        </p:nvSpPr>
        <p:spPr bwMode="auto">
          <a:xfrm>
            <a:off x="3930650" y="4421188"/>
            <a:ext cx="3136900" cy="1096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 (vertical speed)</a:t>
            </a:r>
          </a:p>
          <a:p>
            <a:pPr eaLnBrk="1" hangingPunct="1"/>
            <a:r>
              <a:rPr lang="en-US" altLang="en-US" sz="2200" dirty="0">
                <a:latin typeface="Arial" panose="020B0604020202020204" pitchFamily="34" charset="0"/>
              </a:rPr>
              <a:t>Captures rate of climb </a:t>
            </a:r>
          </a:p>
          <a:p>
            <a:pPr eaLnBrk="1" hangingPunct="1"/>
            <a:r>
              <a:rPr lang="en-US" altLang="en-US" sz="2200" dirty="0">
                <a:latin typeface="Arial" panose="020B0604020202020204" pitchFamily="34" charset="0"/>
              </a:rPr>
              <a:t>when AP was turned on</a:t>
            </a:r>
          </a:p>
        </p:txBody>
      </p:sp>
      <p:sp>
        <p:nvSpPr>
          <p:cNvPr id="28723" name="Text Box 56">
            <a:extLst>
              <a:ext uri="{FF2B5EF4-FFF2-40B4-BE49-F238E27FC236}">
                <a16:creationId xmlns:a16="http://schemas.microsoft.com/office/drawing/2014/main" id="{9980D69B-0CE9-4240-984E-FAACEA079421}"/>
              </a:ext>
            </a:extLst>
          </p:cNvPr>
          <p:cNvSpPr txBox="1">
            <a:spLocks noChangeArrowheads="1"/>
          </p:cNvSpPr>
          <p:nvPr/>
        </p:nvSpPr>
        <p:spPr bwMode="auto">
          <a:xfrm>
            <a:off x="6324600" y="5634038"/>
            <a:ext cx="2408238" cy="1096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Altitude set in </a:t>
            </a:r>
          </a:p>
          <a:p>
            <a:pPr eaLnBrk="1" hangingPunct="1"/>
            <a:r>
              <a:rPr lang="en-US" altLang="en-US" sz="2200" dirty="0">
                <a:latin typeface="Arial" panose="020B0604020202020204" pitchFamily="34" charset="0"/>
              </a:rPr>
              <a:t>Altitude Alerter</a:t>
            </a:r>
          </a:p>
          <a:p>
            <a:pPr eaLnBrk="1" hangingPunct="1"/>
            <a:r>
              <a:rPr lang="en-US" altLang="en-US" sz="2200" dirty="0">
                <a:latin typeface="Arial" panose="020B0604020202020204" pitchFamily="34" charset="0"/>
              </a:rPr>
              <a:t>(Level off altitude)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4">
            <a:extLst>
              <a:ext uri="{FF2B5EF4-FFF2-40B4-BE49-F238E27FC236}">
                <a16:creationId xmlns:a16="http://schemas.microsoft.com/office/drawing/2014/main" id="{5204E05D-F4E4-40D0-A759-62B73E6A9058}"/>
              </a:ext>
            </a:extLst>
          </p:cNvPr>
          <p:cNvSpPr>
            <a:spLocks noGrp="1"/>
          </p:cNvSpPr>
          <p:nvPr>
            <p:ph type="sldNum" sz="quarter" idx="4294967295"/>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15941F-E547-4E50-94AA-68BDC71298FA}" type="slidenum">
              <a:rPr lang="en-US" altLang="en-US" sz="1500">
                <a:latin typeface="Times New Roman" panose="02020603050405020304" pitchFamily="18" charset="0"/>
              </a:rPr>
              <a:pPr fontAlgn="base">
                <a:spcBef>
                  <a:spcPct val="0"/>
                </a:spcBef>
                <a:spcAft>
                  <a:spcPct val="0"/>
                </a:spcAft>
              </a:pPr>
              <a:t>42</a:t>
            </a:fld>
            <a:endParaRPr lang="en-US" altLang="en-US" sz="1500" dirty="0">
              <a:latin typeface="Times New Roman" panose="02020603050405020304" pitchFamily="18" charset="0"/>
            </a:endParaRPr>
          </a:p>
        </p:txBody>
      </p:sp>
      <p:sp>
        <p:nvSpPr>
          <p:cNvPr id="29700" name="Rectangle 3">
            <a:extLst>
              <a:ext uri="{FF2B5EF4-FFF2-40B4-BE49-F238E27FC236}">
                <a16:creationId xmlns:a16="http://schemas.microsoft.com/office/drawing/2014/main" id="{235FFDA7-96AC-403C-846F-EAE13D5AA789}"/>
              </a:ext>
            </a:extLst>
          </p:cNvPr>
          <p:cNvSpPr>
            <a:spLocks noChangeArrowheads="1"/>
          </p:cNvSpPr>
          <p:nvPr/>
        </p:nvSpPr>
        <p:spPr bwMode="auto">
          <a:xfrm>
            <a:off x="519113" y="3317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01" name="Text Box 4">
            <a:extLst>
              <a:ext uri="{FF2B5EF4-FFF2-40B4-BE49-F238E27FC236}">
                <a16:creationId xmlns:a16="http://schemas.microsoft.com/office/drawing/2014/main" id="{D034F184-4AD7-4A06-B8E1-4C3869D524D7}"/>
              </a:ext>
            </a:extLst>
          </p:cNvPr>
          <p:cNvSpPr txBox="1">
            <a:spLocks noChangeArrowheads="1"/>
          </p:cNvSpPr>
          <p:nvPr/>
        </p:nvSpPr>
        <p:spPr bwMode="auto">
          <a:xfrm>
            <a:off x="7299325" y="3457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29702" name="Text Box 5">
            <a:extLst>
              <a:ext uri="{FF2B5EF4-FFF2-40B4-BE49-F238E27FC236}">
                <a16:creationId xmlns:a16="http://schemas.microsoft.com/office/drawing/2014/main" id="{C5A0D31E-52B7-48A9-8DE4-A81C4EDEE7A5}"/>
              </a:ext>
            </a:extLst>
          </p:cNvPr>
          <p:cNvSpPr txBox="1">
            <a:spLocks noChangeArrowheads="1"/>
          </p:cNvSpPr>
          <p:nvPr/>
        </p:nvSpPr>
        <p:spPr bwMode="auto">
          <a:xfrm>
            <a:off x="6432550" y="3455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29703" name="Text Box 6">
            <a:extLst>
              <a:ext uri="{FF2B5EF4-FFF2-40B4-BE49-F238E27FC236}">
                <a16:creationId xmlns:a16="http://schemas.microsoft.com/office/drawing/2014/main" id="{D12AB25B-FF04-4221-B87F-F33F0FE4C708}"/>
              </a:ext>
            </a:extLst>
          </p:cNvPr>
          <p:cNvSpPr txBox="1">
            <a:spLocks noChangeArrowheads="1"/>
          </p:cNvSpPr>
          <p:nvPr/>
        </p:nvSpPr>
        <p:spPr bwMode="auto">
          <a:xfrm>
            <a:off x="6191250" y="4040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29704" name="Text Box 7">
            <a:extLst>
              <a:ext uri="{FF2B5EF4-FFF2-40B4-BE49-F238E27FC236}">
                <a16:creationId xmlns:a16="http://schemas.microsoft.com/office/drawing/2014/main" id="{68A2B157-2CF6-425C-9C98-F8648E43DFDD}"/>
              </a:ext>
            </a:extLst>
          </p:cNvPr>
          <p:cNvSpPr txBox="1">
            <a:spLocks noChangeArrowheads="1"/>
          </p:cNvSpPr>
          <p:nvPr/>
        </p:nvSpPr>
        <p:spPr bwMode="auto">
          <a:xfrm>
            <a:off x="6213475" y="4740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29705" name="Text Box 8">
            <a:extLst>
              <a:ext uri="{FF2B5EF4-FFF2-40B4-BE49-F238E27FC236}">
                <a16:creationId xmlns:a16="http://schemas.microsoft.com/office/drawing/2014/main" id="{CA5DE1A3-ED2C-4845-95C5-991AAB00FC87}"/>
              </a:ext>
            </a:extLst>
          </p:cNvPr>
          <p:cNvSpPr txBox="1">
            <a:spLocks noChangeArrowheads="1"/>
          </p:cNvSpPr>
          <p:nvPr/>
        </p:nvSpPr>
        <p:spPr bwMode="auto">
          <a:xfrm>
            <a:off x="649288" y="4816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29706" name="Text Box 9">
            <a:extLst>
              <a:ext uri="{FF2B5EF4-FFF2-40B4-BE49-F238E27FC236}">
                <a16:creationId xmlns:a16="http://schemas.microsoft.com/office/drawing/2014/main" id="{B8828277-686D-4E73-8E46-F0A5443D8F5D}"/>
              </a:ext>
            </a:extLst>
          </p:cNvPr>
          <p:cNvSpPr txBox="1">
            <a:spLocks noChangeArrowheads="1"/>
          </p:cNvSpPr>
          <p:nvPr/>
        </p:nvSpPr>
        <p:spPr bwMode="auto">
          <a:xfrm>
            <a:off x="1457325" y="4843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9707" name="Text Box 10">
            <a:extLst>
              <a:ext uri="{FF2B5EF4-FFF2-40B4-BE49-F238E27FC236}">
                <a16:creationId xmlns:a16="http://schemas.microsoft.com/office/drawing/2014/main" id="{698BB0E4-0F0B-4961-869F-DA04E730AAE0}"/>
              </a:ext>
            </a:extLst>
          </p:cNvPr>
          <p:cNvSpPr txBox="1">
            <a:spLocks noChangeArrowheads="1"/>
          </p:cNvSpPr>
          <p:nvPr/>
        </p:nvSpPr>
        <p:spPr bwMode="auto">
          <a:xfrm>
            <a:off x="2416175" y="4856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29708" name="Text Box 11">
            <a:extLst>
              <a:ext uri="{FF2B5EF4-FFF2-40B4-BE49-F238E27FC236}">
                <a16:creationId xmlns:a16="http://schemas.microsoft.com/office/drawing/2014/main" id="{D83489D5-E9FA-43D1-A469-952EEA537D3F}"/>
              </a:ext>
            </a:extLst>
          </p:cNvPr>
          <p:cNvSpPr txBox="1">
            <a:spLocks noChangeArrowheads="1"/>
          </p:cNvSpPr>
          <p:nvPr/>
        </p:nvSpPr>
        <p:spPr bwMode="auto">
          <a:xfrm>
            <a:off x="3375025" y="4843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29709" name="Text Box 12">
            <a:extLst>
              <a:ext uri="{FF2B5EF4-FFF2-40B4-BE49-F238E27FC236}">
                <a16:creationId xmlns:a16="http://schemas.microsoft.com/office/drawing/2014/main" id="{52E03076-E1F9-4D53-8A92-1E6DC79D14A5}"/>
              </a:ext>
            </a:extLst>
          </p:cNvPr>
          <p:cNvSpPr txBox="1">
            <a:spLocks noChangeArrowheads="1"/>
          </p:cNvSpPr>
          <p:nvPr/>
        </p:nvSpPr>
        <p:spPr bwMode="auto">
          <a:xfrm>
            <a:off x="4349750" y="4830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29710" name="Text Box 13">
            <a:extLst>
              <a:ext uri="{FF2B5EF4-FFF2-40B4-BE49-F238E27FC236}">
                <a16:creationId xmlns:a16="http://schemas.microsoft.com/office/drawing/2014/main" id="{9E0D7A58-3222-45DB-9F71-A66811161354}"/>
              </a:ext>
            </a:extLst>
          </p:cNvPr>
          <p:cNvSpPr txBox="1">
            <a:spLocks noChangeArrowheads="1"/>
          </p:cNvSpPr>
          <p:nvPr/>
        </p:nvSpPr>
        <p:spPr bwMode="auto">
          <a:xfrm>
            <a:off x="5327650" y="4816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9711" name="Text Box 14">
            <a:extLst>
              <a:ext uri="{FF2B5EF4-FFF2-40B4-BE49-F238E27FC236}">
                <a16:creationId xmlns:a16="http://schemas.microsoft.com/office/drawing/2014/main" id="{ED0307D5-757A-4B93-B06A-1F0A9D634880}"/>
              </a:ext>
            </a:extLst>
          </p:cNvPr>
          <p:cNvSpPr txBox="1">
            <a:spLocks noChangeArrowheads="1"/>
          </p:cNvSpPr>
          <p:nvPr/>
        </p:nvSpPr>
        <p:spPr bwMode="auto">
          <a:xfrm>
            <a:off x="685800" y="4260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29712" name="Text Box 15">
            <a:extLst>
              <a:ext uri="{FF2B5EF4-FFF2-40B4-BE49-F238E27FC236}">
                <a16:creationId xmlns:a16="http://schemas.microsoft.com/office/drawing/2014/main" id="{85953F09-3532-4A3A-A754-5D30E6D4942C}"/>
              </a:ext>
            </a:extLst>
          </p:cNvPr>
          <p:cNvSpPr txBox="1">
            <a:spLocks noChangeArrowheads="1"/>
          </p:cNvSpPr>
          <p:nvPr/>
        </p:nvSpPr>
        <p:spPr bwMode="auto">
          <a:xfrm>
            <a:off x="1079500" y="4271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29713" name="Text Box 16">
            <a:extLst>
              <a:ext uri="{FF2B5EF4-FFF2-40B4-BE49-F238E27FC236}">
                <a16:creationId xmlns:a16="http://schemas.microsoft.com/office/drawing/2014/main" id="{2F625648-8253-46AB-8C72-A5DE813EBBBA}"/>
              </a:ext>
            </a:extLst>
          </p:cNvPr>
          <p:cNvSpPr txBox="1">
            <a:spLocks noChangeArrowheads="1"/>
          </p:cNvSpPr>
          <p:nvPr/>
        </p:nvSpPr>
        <p:spPr bwMode="auto">
          <a:xfrm>
            <a:off x="1700213" y="3524250"/>
            <a:ext cx="7588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ROL</a:t>
            </a:r>
          </a:p>
        </p:txBody>
      </p:sp>
      <p:sp>
        <p:nvSpPr>
          <p:cNvPr id="29714" name="Text Box 17">
            <a:extLst>
              <a:ext uri="{FF2B5EF4-FFF2-40B4-BE49-F238E27FC236}">
                <a16:creationId xmlns:a16="http://schemas.microsoft.com/office/drawing/2014/main" id="{79C91C64-CBF2-412C-AE52-D8F8F20E9F04}"/>
              </a:ext>
            </a:extLst>
          </p:cNvPr>
          <p:cNvSpPr txBox="1">
            <a:spLocks noChangeArrowheads="1"/>
          </p:cNvSpPr>
          <p:nvPr/>
        </p:nvSpPr>
        <p:spPr bwMode="auto">
          <a:xfrm>
            <a:off x="2625725" y="3522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29715" name="Text Box 18">
            <a:extLst>
              <a:ext uri="{FF2B5EF4-FFF2-40B4-BE49-F238E27FC236}">
                <a16:creationId xmlns:a16="http://schemas.microsoft.com/office/drawing/2014/main" id="{8F616F51-5CA2-4BDE-A7BB-21AF54C70059}"/>
              </a:ext>
            </a:extLst>
          </p:cNvPr>
          <p:cNvSpPr txBox="1">
            <a:spLocks noChangeArrowheads="1"/>
          </p:cNvSpPr>
          <p:nvPr/>
        </p:nvSpPr>
        <p:spPr bwMode="auto">
          <a:xfrm>
            <a:off x="3343275" y="3506788"/>
            <a:ext cx="5556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29716" name="Text Box 19">
            <a:extLst>
              <a:ext uri="{FF2B5EF4-FFF2-40B4-BE49-F238E27FC236}">
                <a16:creationId xmlns:a16="http://schemas.microsoft.com/office/drawing/2014/main" id="{67492EA9-62A2-4EBB-9332-E1AD1B17A7A7}"/>
              </a:ext>
            </a:extLst>
          </p:cNvPr>
          <p:cNvSpPr txBox="1">
            <a:spLocks noChangeArrowheads="1"/>
          </p:cNvSpPr>
          <p:nvPr/>
        </p:nvSpPr>
        <p:spPr bwMode="auto">
          <a:xfrm>
            <a:off x="4159250" y="3549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29717" name="Text Box 20">
            <a:extLst>
              <a:ext uri="{FF2B5EF4-FFF2-40B4-BE49-F238E27FC236}">
                <a16:creationId xmlns:a16="http://schemas.microsoft.com/office/drawing/2014/main" id="{BD939CB9-36C1-4DD9-80DD-9A4ABCD7839E}"/>
              </a:ext>
            </a:extLst>
          </p:cNvPr>
          <p:cNvSpPr txBox="1">
            <a:spLocks noChangeArrowheads="1"/>
          </p:cNvSpPr>
          <p:nvPr/>
        </p:nvSpPr>
        <p:spPr bwMode="auto">
          <a:xfrm>
            <a:off x="4818063" y="3470275"/>
            <a:ext cx="6508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29718" name="Oval 21">
            <a:extLst>
              <a:ext uri="{FF2B5EF4-FFF2-40B4-BE49-F238E27FC236}">
                <a16:creationId xmlns:a16="http://schemas.microsoft.com/office/drawing/2014/main" id="{2A384F2A-44F6-4B9A-8933-9E6DD5B0721F}"/>
              </a:ext>
            </a:extLst>
          </p:cNvPr>
          <p:cNvSpPr>
            <a:spLocks noChangeArrowheads="1"/>
          </p:cNvSpPr>
          <p:nvPr/>
        </p:nvSpPr>
        <p:spPr bwMode="auto">
          <a:xfrm>
            <a:off x="7146925" y="4108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19" name="Oval 22">
            <a:extLst>
              <a:ext uri="{FF2B5EF4-FFF2-40B4-BE49-F238E27FC236}">
                <a16:creationId xmlns:a16="http://schemas.microsoft.com/office/drawing/2014/main" id="{8C9FA231-8C06-4F55-80C1-BCA5BAF86C3F}"/>
              </a:ext>
            </a:extLst>
          </p:cNvPr>
          <p:cNvSpPr>
            <a:spLocks noChangeArrowheads="1"/>
          </p:cNvSpPr>
          <p:nvPr/>
        </p:nvSpPr>
        <p:spPr bwMode="auto">
          <a:xfrm>
            <a:off x="7356475" y="4294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9720" name="Text Box 23">
            <a:extLst>
              <a:ext uri="{FF2B5EF4-FFF2-40B4-BE49-F238E27FC236}">
                <a16:creationId xmlns:a16="http://schemas.microsoft.com/office/drawing/2014/main" id="{75BD384C-0AFA-4615-9548-A2E02488CF8E}"/>
              </a:ext>
            </a:extLst>
          </p:cNvPr>
          <p:cNvSpPr txBox="1">
            <a:spLocks noChangeArrowheads="1"/>
          </p:cNvSpPr>
          <p:nvPr/>
        </p:nvSpPr>
        <p:spPr bwMode="auto">
          <a:xfrm>
            <a:off x="4667250" y="3903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29721" name="Text Box 24">
            <a:extLst>
              <a:ext uri="{FF2B5EF4-FFF2-40B4-BE49-F238E27FC236}">
                <a16:creationId xmlns:a16="http://schemas.microsoft.com/office/drawing/2014/main" id="{623D9F07-3916-4B53-8A24-420D87E88404}"/>
              </a:ext>
            </a:extLst>
          </p:cNvPr>
          <p:cNvSpPr txBox="1">
            <a:spLocks noChangeArrowheads="1"/>
          </p:cNvSpPr>
          <p:nvPr/>
        </p:nvSpPr>
        <p:spPr bwMode="auto">
          <a:xfrm>
            <a:off x="574675" y="3408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29722" name="Rectangle 25">
            <a:extLst>
              <a:ext uri="{FF2B5EF4-FFF2-40B4-BE49-F238E27FC236}">
                <a16:creationId xmlns:a16="http://schemas.microsoft.com/office/drawing/2014/main" id="{FD651708-6A19-40E4-BB5F-24D5B039B53F}"/>
              </a:ext>
            </a:extLst>
          </p:cNvPr>
          <p:cNvSpPr>
            <a:spLocks noChangeArrowheads="1"/>
          </p:cNvSpPr>
          <p:nvPr/>
        </p:nvSpPr>
        <p:spPr bwMode="auto">
          <a:xfrm>
            <a:off x="5299075" y="4860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23" name="Rectangle 26">
            <a:extLst>
              <a:ext uri="{FF2B5EF4-FFF2-40B4-BE49-F238E27FC236}">
                <a16:creationId xmlns:a16="http://schemas.microsoft.com/office/drawing/2014/main" id="{D33BCBA8-9CB9-4A38-BC19-25CA32982781}"/>
              </a:ext>
            </a:extLst>
          </p:cNvPr>
          <p:cNvSpPr>
            <a:spLocks noChangeArrowheads="1"/>
          </p:cNvSpPr>
          <p:nvPr/>
        </p:nvSpPr>
        <p:spPr bwMode="auto">
          <a:xfrm>
            <a:off x="609600" y="4879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24" name="Rectangle 27">
            <a:extLst>
              <a:ext uri="{FF2B5EF4-FFF2-40B4-BE49-F238E27FC236}">
                <a16:creationId xmlns:a16="http://schemas.microsoft.com/office/drawing/2014/main" id="{E33B0F0A-A2B7-4634-A7B8-E857513B696F}"/>
              </a:ext>
            </a:extLst>
          </p:cNvPr>
          <p:cNvSpPr>
            <a:spLocks noChangeArrowheads="1"/>
          </p:cNvSpPr>
          <p:nvPr/>
        </p:nvSpPr>
        <p:spPr bwMode="auto">
          <a:xfrm>
            <a:off x="1511300" y="4878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25" name="Rectangle 28">
            <a:extLst>
              <a:ext uri="{FF2B5EF4-FFF2-40B4-BE49-F238E27FC236}">
                <a16:creationId xmlns:a16="http://schemas.microsoft.com/office/drawing/2014/main" id="{5AA51663-D0B3-4437-BB40-0E58593DA27C}"/>
              </a:ext>
            </a:extLst>
          </p:cNvPr>
          <p:cNvSpPr>
            <a:spLocks noChangeArrowheads="1"/>
          </p:cNvSpPr>
          <p:nvPr/>
        </p:nvSpPr>
        <p:spPr bwMode="auto">
          <a:xfrm>
            <a:off x="2449513" y="4878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26" name="Rectangle 29">
            <a:extLst>
              <a:ext uri="{FF2B5EF4-FFF2-40B4-BE49-F238E27FC236}">
                <a16:creationId xmlns:a16="http://schemas.microsoft.com/office/drawing/2014/main" id="{5CECDE7C-1E5E-4E92-8E84-42FDC59CC1F3}"/>
              </a:ext>
            </a:extLst>
          </p:cNvPr>
          <p:cNvSpPr>
            <a:spLocks noChangeArrowheads="1"/>
          </p:cNvSpPr>
          <p:nvPr/>
        </p:nvSpPr>
        <p:spPr bwMode="auto">
          <a:xfrm>
            <a:off x="3389313" y="4879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27" name="Rectangle 30">
            <a:extLst>
              <a:ext uri="{FF2B5EF4-FFF2-40B4-BE49-F238E27FC236}">
                <a16:creationId xmlns:a16="http://schemas.microsoft.com/office/drawing/2014/main" id="{B371E9ED-1B56-4698-A6A1-B32D9E91A09E}"/>
              </a:ext>
            </a:extLst>
          </p:cNvPr>
          <p:cNvSpPr>
            <a:spLocks noChangeArrowheads="1"/>
          </p:cNvSpPr>
          <p:nvPr/>
        </p:nvSpPr>
        <p:spPr bwMode="auto">
          <a:xfrm>
            <a:off x="4352925" y="4878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28" name="Rectangle 31">
            <a:extLst>
              <a:ext uri="{FF2B5EF4-FFF2-40B4-BE49-F238E27FC236}">
                <a16:creationId xmlns:a16="http://schemas.microsoft.com/office/drawing/2014/main" id="{9CEC405B-A265-4B64-8767-EC3C518B6DAA}"/>
              </a:ext>
            </a:extLst>
          </p:cNvPr>
          <p:cNvSpPr>
            <a:spLocks noChangeArrowheads="1"/>
          </p:cNvSpPr>
          <p:nvPr/>
        </p:nvSpPr>
        <p:spPr bwMode="auto">
          <a:xfrm>
            <a:off x="6153150" y="3984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29" name="Rectangle 32">
            <a:extLst>
              <a:ext uri="{FF2B5EF4-FFF2-40B4-BE49-F238E27FC236}">
                <a16:creationId xmlns:a16="http://schemas.microsoft.com/office/drawing/2014/main" id="{81D4FA45-F43B-45EE-9C4B-CC5E860A8E9A}"/>
              </a:ext>
            </a:extLst>
          </p:cNvPr>
          <p:cNvSpPr>
            <a:spLocks noChangeArrowheads="1"/>
          </p:cNvSpPr>
          <p:nvPr/>
        </p:nvSpPr>
        <p:spPr bwMode="auto">
          <a:xfrm>
            <a:off x="6238875" y="4071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0" name="Rectangle 33">
            <a:extLst>
              <a:ext uri="{FF2B5EF4-FFF2-40B4-BE49-F238E27FC236}">
                <a16:creationId xmlns:a16="http://schemas.microsoft.com/office/drawing/2014/main" id="{2A38A141-CF14-46B0-AC3C-B2BF70E2650A}"/>
              </a:ext>
            </a:extLst>
          </p:cNvPr>
          <p:cNvSpPr>
            <a:spLocks noChangeArrowheads="1"/>
          </p:cNvSpPr>
          <p:nvPr/>
        </p:nvSpPr>
        <p:spPr bwMode="auto">
          <a:xfrm>
            <a:off x="6256338" y="4792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1" name="Rectangle 34">
            <a:extLst>
              <a:ext uri="{FF2B5EF4-FFF2-40B4-BE49-F238E27FC236}">
                <a16:creationId xmlns:a16="http://schemas.microsoft.com/office/drawing/2014/main" id="{23909C32-1ED3-43E0-B8DE-8DA1025EF17F}"/>
              </a:ext>
            </a:extLst>
          </p:cNvPr>
          <p:cNvSpPr>
            <a:spLocks noChangeArrowheads="1"/>
          </p:cNvSpPr>
          <p:nvPr/>
        </p:nvSpPr>
        <p:spPr bwMode="auto">
          <a:xfrm>
            <a:off x="6486525" y="3490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2" name="Rectangle 35">
            <a:extLst>
              <a:ext uri="{FF2B5EF4-FFF2-40B4-BE49-F238E27FC236}">
                <a16:creationId xmlns:a16="http://schemas.microsoft.com/office/drawing/2014/main" id="{0ACE9602-B8FD-4423-901B-AC77CBF0BD23}"/>
              </a:ext>
            </a:extLst>
          </p:cNvPr>
          <p:cNvSpPr>
            <a:spLocks noChangeArrowheads="1"/>
          </p:cNvSpPr>
          <p:nvPr/>
        </p:nvSpPr>
        <p:spPr bwMode="auto">
          <a:xfrm>
            <a:off x="7367588" y="3482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3" name="Rectangle 36">
            <a:extLst>
              <a:ext uri="{FF2B5EF4-FFF2-40B4-BE49-F238E27FC236}">
                <a16:creationId xmlns:a16="http://schemas.microsoft.com/office/drawing/2014/main" id="{B8201A6C-F660-440E-B782-91C4411833C8}"/>
              </a:ext>
            </a:extLst>
          </p:cNvPr>
          <p:cNvSpPr>
            <a:spLocks noChangeArrowheads="1"/>
          </p:cNvSpPr>
          <p:nvPr/>
        </p:nvSpPr>
        <p:spPr bwMode="auto">
          <a:xfrm>
            <a:off x="1692275" y="3454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4" name="Rectangle 37">
            <a:extLst>
              <a:ext uri="{FF2B5EF4-FFF2-40B4-BE49-F238E27FC236}">
                <a16:creationId xmlns:a16="http://schemas.microsoft.com/office/drawing/2014/main" id="{8A60E233-8FB8-4000-98B7-A4444AD85D96}"/>
              </a:ext>
            </a:extLst>
          </p:cNvPr>
          <p:cNvSpPr>
            <a:spLocks noChangeArrowheads="1"/>
          </p:cNvSpPr>
          <p:nvPr/>
        </p:nvSpPr>
        <p:spPr bwMode="auto">
          <a:xfrm>
            <a:off x="2571750" y="3540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5" name="Oval 38">
            <a:extLst>
              <a:ext uri="{FF2B5EF4-FFF2-40B4-BE49-F238E27FC236}">
                <a16:creationId xmlns:a16="http://schemas.microsoft.com/office/drawing/2014/main" id="{86DB12FD-379D-402D-8D62-3B1443011F3C}"/>
              </a:ext>
            </a:extLst>
          </p:cNvPr>
          <p:cNvSpPr>
            <a:spLocks noChangeArrowheads="1"/>
          </p:cNvSpPr>
          <p:nvPr/>
        </p:nvSpPr>
        <p:spPr bwMode="auto">
          <a:xfrm>
            <a:off x="963613" y="3997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6" name="AutoShape 39">
            <a:extLst>
              <a:ext uri="{FF2B5EF4-FFF2-40B4-BE49-F238E27FC236}">
                <a16:creationId xmlns:a16="http://schemas.microsoft.com/office/drawing/2014/main" id="{22D2EE19-72AF-4A92-858C-0EA447AC7C9D}"/>
              </a:ext>
            </a:extLst>
          </p:cNvPr>
          <p:cNvSpPr>
            <a:spLocks noChangeArrowheads="1"/>
          </p:cNvSpPr>
          <p:nvPr/>
        </p:nvSpPr>
        <p:spPr bwMode="auto">
          <a:xfrm>
            <a:off x="4251325" y="3489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7" name="AutoShape 40">
            <a:extLst>
              <a:ext uri="{FF2B5EF4-FFF2-40B4-BE49-F238E27FC236}">
                <a16:creationId xmlns:a16="http://schemas.microsoft.com/office/drawing/2014/main" id="{54488164-2D2B-46D3-9A02-B1BCF5BB2D00}"/>
              </a:ext>
            </a:extLst>
          </p:cNvPr>
          <p:cNvSpPr>
            <a:spLocks noChangeArrowheads="1"/>
          </p:cNvSpPr>
          <p:nvPr/>
        </p:nvSpPr>
        <p:spPr bwMode="auto">
          <a:xfrm rot="-10457669">
            <a:off x="4256088" y="4124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8" name="Text Box 41">
            <a:extLst>
              <a:ext uri="{FF2B5EF4-FFF2-40B4-BE49-F238E27FC236}">
                <a16:creationId xmlns:a16="http://schemas.microsoft.com/office/drawing/2014/main" id="{17ED3D3F-BA13-4B5B-A8C3-1F93A5716BE8}"/>
              </a:ext>
            </a:extLst>
          </p:cNvPr>
          <p:cNvSpPr txBox="1">
            <a:spLocks noChangeArrowheads="1"/>
          </p:cNvSpPr>
          <p:nvPr/>
        </p:nvSpPr>
        <p:spPr bwMode="auto">
          <a:xfrm>
            <a:off x="469900" y="4522788"/>
            <a:ext cx="83153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29739" name="Rectangle 42">
            <a:extLst>
              <a:ext uri="{FF2B5EF4-FFF2-40B4-BE49-F238E27FC236}">
                <a16:creationId xmlns:a16="http://schemas.microsoft.com/office/drawing/2014/main" id="{37A41FB5-7616-41AC-8F60-392F509845F3}"/>
              </a:ext>
            </a:extLst>
          </p:cNvPr>
          <p:cNvSpPr>
            <a:spLocks noChangeArrowheads="1"/>
          </p:cNvSpPr>
          <p:nvPr/>
        </p:nvSpPr>
        <p:spPr bwMode="auto">
          <a:xfrm rot="15376">
            <a:off x="6850063" y="4762500"/>
            <a:ext cx="838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400" dirty="0">
              <a:latin typeface="Arial" panose="020B0604020202020204" pitchFamily="34" charset="0"/>
            </a:endParaRPr>
          </a:p>
        </p:txBody>
      </p:sp>
      <p:sp>
        <p:nvSpPr>
          <p:cNvPr id="29740" name="AutoShape 47">
            <a:extLst>
              <a:ext uri="{FF2B5EF4-FFF2-40B4-BE49-F238E27FC236}">
                <a16:creationId xmlns:a16="http://schemas.microsoft.com/office/drawing/2014/main" id="{9A350371-1520-4FE6-BB41-83C786B9E94F}"/>
              </a:ext>
            </a:extLst>
          </p:cNvPr>
          <p:cNvSpPr>
            <a:spLocks noChangeArrowheads="1"/>
          </p:cNvSpPr>
          <p:nvPr/>
        </p:nvSpPr>
        <p:spPr bwMode="auto">
          <a:xfrm>
            <a:off x="4206875" y="1609725"/>
            <a:ext cx="2543175" cy="882650"/>
          </a:xfrm>
          <a:prstGeom prst="wedgeRectCallout">
            <a:avLst>
              <a:gd name="adj1" fmla="val 40449"/>
              <a:gd name="adj2" fmla="val 243884"/>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9741" name="AutoShape 48">
            <a:extLst>
              <a:ext uri="{FF2B5EF4-FFF2-40B4-BE49-F238E27FC236}">
                <a16:creationId xmlns:a16="http://schemas.microsoft.com/office/drawing/2014/main" id="{397F75AE-E2A9-49F9-97CB-2CDEE1C10079}"/>
              </a:ext>
            </a:extLst>
          </p:cNvPr>
          <p:cNvSpPr>
            <a:spLocks noChangeArrowheads="1"/>
          </p:cNvSpPr>
          <p:nvPr/>
        </p:nvSpPr>
        <p:spPr bwMode="auto">
          <a:xfrm>
            <a:off x="3028950" y="5599113"/>
            <a:ext cx="4122738" cy="768350"/>
          </a:xfrm>
          <a:prstGeom prst="wedgeRectCallout">
            <a:avLst>
              <a:gd name="adj1" fmla="val 1829"/>
              <a:gd name="adj2" fmla="val -280991"/>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9742" name="Text Box 51">
            <a:extLst>
              <a:ext uri="{FF2B5EF4-FFF2-40B4-BE49-F238E27FC236}">
                <a16:creationId xmlns:a16="http://schemas.microsoft.com/office/drawing/2014/main" id="{0F20F269-4BEA-4D23-9DFC-F8422B6FCE22}"/>
              </a:ext>
            </a:extLst>
          </p:cNvPr>
          <p:cNvSpPr txBox="1">
            <a:spLocks noChangeArrowheads="1"/>
          </p:cNvSpPr>
          <p:nvPr/>
        </p:nvSpPr>
        <p:spPr bwMode="auto">
          <a:xfrm>
            <a:off x="4364038" y="1627188"/>
            <a:ext cx="247015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Momentarily press</a:t>
            </a:r>
          </a:p>
          <a:p>
            <a:pPr eaLnBrk="1" hangingPunct="1"/>
            <a:r>
              <a:rPr lang="en-US" altLang="en-US" sz="2200" dirty="0">
                <a:latin typeface="Arial" panose="020B0604020202020204" pitchFamily="34" charset="0"/>
              </a:rPr>
              <a:t>UP or DN button</a:t>
            </a:r>
          </a:p>
        </p:txBody>
      </p:sp>
      <p:sp>
        <p:nvSpPr>
          <p:cNvPr id="29743" name="Text Box 52">
            <a:extLst>
              <a:ext uri="{FF2B5EF4-FFF2-40B4-BE49-F238E27FC236}">
                <a16:creationId xmlns:a16="http://schemas.microsoft.com/office/drawing/2014/main" id="{9F420770-E054-442B-BB9A-C484E3D8F7C1}"/>
              </a:ext>
            </a:extLst>
          </p:cNvPr>
          <p:cNvSpPr txBox="1">
            <a:spLocks noChangeArrowheads="1"/>
          </p:cNvSpPr>
          <p:nvPr/>
        </p:nvSpPr>
        <p:spPr bwMode="auto">
          <a:xfrm>
            <a:off x="3149600" y="5600700"/>
            <a:ext cx="3932238"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Momentarily displays the</a:t>
            </a:r>
          </a:p>
          <a:p>
            <a:pPr eaLnBrk="1" hangingPunct="1"/>
            <a:r>
              <a:rPr lang="en-US" altLang="en-US" sz="2200" dirty="0">
                <a:latin typeface="Arial" panose="020B0604020202020204" pitchFamily="34" charset="0"/>
              </a:rPr>
              <a:t>captured rate of climb/descent</a:t>
            </a:r>
          </a:p>
        </p:txBody>
      </p:sp>
      <p:sp>
        <p:nvSpPr>
          <p:cNvPr id="48" name="Rectangle 2">
            <a:extLst>
              <a:ext uri="{FF2B5EF4-FFF2-40B4-BE49-F238E27FC236}">
                <a16:creationId xmlns:a16="http://schemas.microsoft.com/office/drawing/2014/main" id="{83A0926F-6B2F-4070-B0CC-072C52BF773B}"/>
              </a:ext>
            </a:extLst>
          </p:cNvPr>
          <p:cNvSpPr txBox="1">
            <a:spLocks noChangeArrowheads="1"/>
          </p:cNvSpPr>
          <p:nvPr/>
        </p:nvSpPr>
        <p:spPr>
          <a:xfrm>
            <a:off x="1511300" y="755358"/>
            <a:ext cx="5937755" cy="118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dirty="0">
                <a:solidFill>
                  <a:srgbClr val="FFC000"/>
                </a:solidFill>
              </a:rPr>
              <a:t>After Takeoff Climb</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6C9E265-32CA-459F-91BC-BF088F3136F2}"/>
              </a:ext>
            </a:extLst>
          </p:cNvPr>
          <p:cNvSpPr>
            <a:spLocks noGrp="1" noChangeArrowheads="1"/>
          </p:cNvSpPr>
          <p:nvPr>
            <p:ph type="title"/>
          </p:nvPr>
        </p:nvSpPr>
        <p:spPr>
          <a:xfrm>
            <a:off x="1512917" y="345440"/>
            <a:ext cx="5937755" cy="1188720"/>
          </a:xfrm>
        </p:spPr>
        <p:txBody>
          <a:bodyPr>
            <a:normAutofit fontScale="90000"/>
          </a:bodyPr>
          <a:lstStyle/>
          <a:p>
            <a:r>
              <a:rPr lang="en-US" altLang="en-US" dirty="0"/>
              <a:t>Indications During After Takeoff Climb</a:t>
            </a:r>
          </a:p>
        </p:txBody>
      </p:sp>
      <p:sp>
        <p:nvSpPr>
          <p:cNvPr id="30723" name="Slide Number Placeholder 4">
            <a:extLst>
              <a:ext uri="{FF2B5EF4-FFF2-40B4-BE49-F238E27FC236}">
                <a16:creationId xmlns:a16="http://schemas.microsoft.com/office/drawing/2014/main" id="{B14A6002-2469-45F7-97CB-30393BC0F9F6}"/>
              </a:ext>
            </a:extLst>
          </p:cNvPr>
          <p:cNvSpPr>
            <a:spLocks noGrp="1"/>
          </p:cNvSpPr>
          <p:nvPr>
            <p:ph type="sldNum" sz="quarter" idx="4294967295"/>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9D0D7B-777F-42F8-A1B4-C823FA6C327A}" type="slidenum">
              <a:rPr lang="en-US" altLang="en-US" sz="1500">
                <a:latin typeface="Times New Roman" panose="02020603050405020304" pitchFamily="18" charset="0"/>
              </a:rPr>
              <a:pPr fontAlgn="base">
                <a:spcBef>
                  <a:spcPct val="0"/>
                </a:spcBef>
                <a:spcAft>
                  <a:spcPct val="0"/>
                </a:spcAft>
              </a:pPr>
              <a:t>43</a:t>
            </a:fld>
            <a:endParaRPr lang="en-US" altLang="en-US" sz="1500" dirty="0">
              <a:latin typeface="Times New Roman" panose="02020603050405020304" pitchFamily="18" charset="0"/>
            </a:endParaRPr>
          </a:p>
        </p:txBody>
      </p:sp>
      <p:sp>
        <p:nvSpPr>
          <p:cNvPr id="30724" name="Rectangle 3">
            <a:extLst>
              <a:ext uri="{FF2B5EF4-FFF2-40B4-BE49-F238E27FC236}">
                <a16:creationId xmlns:a16="http://schemas.microsoft.com/office/drawing/2014/main" id="{0BB1198D-45A9-4B56-A832-1AA268E37132}"/>
              </a:ext>
            </a:extLst>
          </p:cNvPr>
          <p:cNvSpPr>
            <a:spLocks noChangeArrowheads="1"/>
          </p:cNvSpPr>
          <p:nvPr/>
        </p:nvSpPr>
        <p:spPr bwMode="auto">
          <a:xfrm>
            <a:off x="519113" y="2825750"/>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25" name="Text Box 4">
            <a:extLst>
              <a:ext uri="{FF2B5EF4-FFF2-40B4-BE49-F238E27FC236}">
                <a16:creationId xmlns:a16="http://schemas.microsoft.com/office/drawing/2014/main" id="{A73C2039-4235-4245-93E0-BBAF6FE5EE4F}"/>
              </a:ext>
            </a:extLst>
          </p:cNvPr>
          <p:cNvSpPr txBox="1">
            <a:spLocks noChangeArrowheads="1"/>
          </p:cNvSpPr>
          <p:nvPr/>
        </p:nvSpPr>
        <p:spPr bwMode="auto">
          <a:xfrm>
            <a:off x="7299325" y="2965450"/>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0726" name="Text Box 5">
            <a:extLst>
              <a:ext uri="{FF2B5EF4-FFF2-40B4-BE49-F238E27FC236}">
                <a16:creationId xmlns:a16="http://schemas.microsoft.com/office/drawing/2014/main" id="{12821422-4941-4E1A-BE28-DE4E246445EF}"/>
              </a:ext>
            </a:extLst>
          </p:cNvPr>
          <p:cNvSpPr txBox="1">
            <a:spLocks noChangeArrowheads="1"/>
          </p:cNvSpPr>
          <p:nvPr/>
        </p:nvSpPr>
        <p:spPr bwMode="auto">
          <a:xfrm>
            <a:off x="6432550" y="29638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0727" name="Text Box 6">
            <a:extLst>
              <a:ext uri="{FF2B5EF4-FFF2-40B4-BE49-F238E27FC236}">
                <a16:creationId xmlns:a16="http://schemas.microsoft.com/office/drawing/2014/main" id="{F97C6825-B46E-4B1F-AAF3-97CC1B99A6E6}"/>
              </a:ext>
            </a:extLst>
          </p:cNvPr>
          <p:cNvSpPr txBox="1">
            <a:spLocks noChangeArrowheads="1"/>
          </p:cNvSpPr>
          <p:nvPr/>
        </p:nvSpPr>
        <p:spPr bwMode="auto">
          <a:xfrm>
            <a:off x="6191250" y="3548063"/>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0728" name="Text Box 7">
            <a:extLst>
              <a:ext uri="{FF2B5EF4-FFF2-40B4-BE49-F238E27FC236}">
                <a16:creationId xmlns:a16="http://schemas.microsoft.com/office/drawing/2014/main" id="{BFE31083-4C55-4B98-8F10-6A98D6F8B5E4}"/>
              </a:ext>
            </a:extLst>
          </p:cNvPr>
          <p:cNvSpPr txBox="1">
            <a:spLocks noChangeArrowheads="1"/>
          </p:cNvSpPr>
          <p:nvPr/>
        </p:nvSpPr>
        <p:spPr bwMode="auto">
          <a:xfrm>
            <a:off x="6213475" y="4248150"/>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0729" name="Text Box 8">
            <a:extLst>
              <a:ext uri="{FF2B5EF4-FFF2-40B4-BE49-F238E27FC236}">
                <a16:creationId xmlns:a16="http://schemas.microsoft.com/office/drawing/2014/main" id="{357AF2D4-5589-4CCC-B79B-012A4E471171}"/>
              </a:ext>
            </a:extLst>
          </p:cNvPr>
          <p:cNvSpPr txBox="1">
            <a:spLocks noChangeArrowheads="1"/>
          </p:cNvSpPr>
          <p:nvPr/>
        </p:nvSpPr>
        <p:spPr bwMode="auto">
          <a:xfrm>
            <a:off x="649288" y="4324350"/>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0730" name="Text Box 9">
            <a:extLst>
              <a:ext uri="{FF2B5EF4-FFF2-40B4-BE49-F238E27FC236}">
                <a16:creationId xmlns:a16="http://schemas.microsoft.com/office/drawing/2014/main" id="{AE532B3D-1DE4-4B0A-BE4A-16CBA0ECEEE9}"/>
              </a:ext>
            </a:extLst>
          </p:cNvPr>
          <p:cNvSpPr txBox="1">
            <a:spLocks noChangeArrowheads="1"/>
          </p:cNvSpPr>
          <p:nvPr/>
        </p:nvSpPr>
        <p:spPr bwMode="auto">
          <a:xfrm>
            <a:off x="1457325" y="435133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0731" name="Text Box 10">
            <a:extLst>
              <a:ext uri="{FF2B5EF4-FFF2-40B4-BE49-F238E27FC236}">
                <a16:creationId xmlns:a16="http://schemas.microsoft.com/office/drawing/2014/main" id="{21624650-4376-4705-895C-64564E6B891C}"/>
              </a:ext>
            </a:extLst>
          </p:cNvPr>
          <p:cNvSpPr txBox="1">
            <a:spLocks noChangeArrowheads="1"/>
          </p:cNvSpPr>
          <p:nvPr/>
        </p:nvSpPr>
        <p:spPr bwMode="auto">
          <a:xfrm>
            <a:off x="2416175" y="43640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0732" name="Text Box 11">
            <a:extLst>
              <a:ext uri="{FF2B5EF4-FFF2-40B4-BE49-F238E27FC236}">
                <a16:creationId xmlns:a16="http://schemas.microsoft.com/office/drawing/2014/main" id="{E7E573D1-A7C7-4653-BA2B-025616AF3CFA}"/>
              </a:ext>
            </a:extLst>
          </p:cNvPr>
          <p:cNvSpPr txBox="1">
            <a:spLocks noChangeArrowheads="1"/>
          </p:cNvSpPr>
          <p:nvPr/>
        </p:nvSpPr>
        <p:spPr bwMode="auto">
          <a:xfrm>
            <a:off x="3375025" y="43513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0733" name="Text Box 12">
            <a:extLst>
              <a:ext uri="{FF2B5EF4-FFF2-40B4-BE49-F238E27FC236}">
                <a16:creationId xmlns:a16="http://schemas.microsoft.com/office/drawing/2014/main" id="{50EC8A42-8DC3-4F45-9210-74F68D7F6218}"/>
              </a:ext>
            </a:extLst>
          </p:cNvPr>
          <p:cNvSpPr txBox="1">
            <a:spLocks noChangeArrowheads="1"/>
          </p:cNvSpPr>
          <p:nvPr/>
        </p:nvSpPr>
        <p:spPr bwMode="auto">
          <a:xfrm>
            <a:off x="4349750" y="43386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0734" name="Text Box 13">
            <a:extLst>
              <a:ext uri="{FF2B5EF4-FFF2-40B4-BE49-F238E27FC236}">
                <a16:creationId xmlns:a16="http://schemas.microsoft.com/office/drawing/2014/main" id="{44737AD6-DC50-49F1-9EB7-4208BB6AD686}"/>
              </a:ext>
            </a:extLst>
          </p:cNvPr>
          <p:cNvSpPr txBox="1">
            <a:spLocks noChangeArrowheads="1"/>
          </p:cNvSpPr>
          <p:nvPr/>
        </p:nvSpPr>
        <p:spPr bwMode="auto">
          <a:xfrm>
            <a:off x="5327650" y="4324350"/>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0735" name="Text Box 14">
            <a:extLst>
              <a:ext uri="{FF2B5EF4-FFF2-40B4-BE49-F238E27FC236}">
                <a16:creationId xmlns:a16="http://schemas.microsoft.com/office/drawing/2014/main" id="{AF47FC04-2C0F-4093-9B35-A8F8264F47A4}"/>
              </a:ext>
            </a:extLst>
          </p:cNvPr>
          <p:cNvSpPr txBox="1">
            <a:spLocks noChangeArrowheads="1"/>
          </p:cNvSpPr>
          <p:nvPr/>
        </p:nvSpPr>
        <p:spPr bwMode="auto">
          <a:xfrm>
            <a:off x="685800" y="3768725"/>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0736" name="Text Box 15">
            <a:extLst>
              <a:ext uri="{FF2B5EF4-FFF2-40B4-BE49-F238E27FC236}">
                <a16:creationId xmlns:a16="http://schemas.microsoft.com/office/drawing/2014/main" id="{44F39ABB-5A52-4E81-9B1B-542D78F63D15}"/>
              </a:ext>
            </a:extLst>
          </p:cNvPr>
          <p:cNvSpPr txBox="1">
            <a:spLocks noChangeArrowheads="1"/>
          </p:cNvSpPr>
          <p:nvPr/>
        </p:nvSpPr>
        <p:spPr bwMode="auto">
          <a:xfrm>
            <a:off x="1079500" y="3779838"/>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0737" name="Text Box 16">
            <a:extLst>
              <a:ext uri="{FF2B5EF4-FFF2-40B4-BE49-F238E27FC236}">
                <a16:creationId xmlns:a16="http://schemas.microsoft.com/office/drawing/2014/main" id="{C4527705-B404-4599-AFE3-AA0C6E082C7E}"/>
              </a:ext>
            </a:extLst>
          </p:cNvPr>
          <p:cNvSpPr txBox="1">
            <a:spLocks noChangeArrowheads="1"/>
          </p:cNvSpPr>
          <p:nvPr/>
        </p:nvSpPr>
        <p:spPr bwMode="auto">
          <a:xfrm>
            <a:off x="1700213" y="3032125"/>
            <a:ext cx="7588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ROL</a:t>
            </a:r>
          </a:p>
        </p:txBody>
      </p:sp>
      <p:sp>
        <p:nvSpPr>
          <p:cNvPr id="30738" name="Text Box 17">
            <a:extLst>
              <a:ext uri="{FF2B5EF4-FFF2-40B4-BE49-F238E27FC236}">
                <a16:creationId xmlns:a16="http://schemas.microsoft.com/office/drawing/2014/main" id="{4F010A12-B300-4883-9FC1-3254404DC6E1}"/>
              </a:ext>
            </a:extLst>
          </p:cNvPr>
          <p:cNvSpPr txBox="1">
            <a:spLocks noChangeArrowheads="1"/>
          </p:cNvSpPr>
          <p:nvPr/>
        </p:nvSpPr>
        <p:spPr bwMode="auto">
          <a:xfrm>
            <a:off x="2625725" y="3030538"/>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0739" name="Text Box 18">
            <a:extLst>
              <a:ext uri="{FF2B5EF4-FFF2-40B4-BE49-F238E27FC236}">
                <a16:creationId xmlns:a16="http://schemas.microsoft.com/office/drawing/2014/main" id="{2FD14A4F-5AC2-48FB-B77D-78FE464567E4}"/>
              </a:ext>
            </a:extLst>
          </p:cNvPr>
          <p:cNvSpPr txBox="1">
            <a:spLocks noChangeArrowheads="1"/>
          </p:cNvSpPr>
          <p:nvPr/>
        </p:nvSpPr>
        <p:spPr bwMode="auto">
          <a:xfrm>
            <a:off x="3343275" y="3014663"/>
            <a:ext cx="5556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30740" name="Text Box 19">
            <a:extLst>
              <a:ext uri="{FF2B5EF4-FFF2-40B4-BE49-F238E27FC236}">
                <a16:creationId xmlns:a16="http://schemas.microsoft.com/office/drawing/2014/main" id="{6BE12936-B48D-4FC2-8867-2CB09053045C}"/>
              </a:ext>
            </a:extLst>
          </p:cNvPr>
          <p:cNvSpPr txBox="1">
            <a:spLocks noChangeArrowheads="1"/>
          </p:cNvSpPr>
          <p:nvPr/>
        </p:nvSpPr>
        <p:spPr bwMode="auto">
          <a:xfrm>
            <a:off x="4159250" y="3057525"/>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0741" name="Text Box 20">
            <a:extLst>
              <a:ext uri="{FF2B5EF4-FFF2-40B4-BE49-F238E27FC236}">
                <a16:creationId xmlns:a16="http://schemas.microsoft.com/office/drawing/2014/main" id="{890CC7E8-B380-405D-A2BE-B0BC35C2BC53}"/>
              </a:ext>
            </a:extLst>
          </p:cNvPr>
          <p:cNvSpPr txBox="1">
            <a:spLocks noChangeArrowheads="1"/>
          </p:cNvSpPr>
          <p:nvPr/>
        </p:nvSpPr>
        <p:spPr bwMode="auto">
          <a:xfrm>
            <a:off x="4818063" y="2978150"/>
            <a:ext cx="80645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3500</a:t>
            </a:r>
          </a:p>
        </p:txBody>
      </p:sp>
      <p:sp>
        <p:nvSpPr>
          <p:cNvPr id="30742" name="Oval 21">
            <a:extLst>
              <a:ext uri="{FF2B5EF4-FFF2-40B4-BE49-F238E27FC236}">
                <a16:creationId xmlns:a16="http://schemas.microsoft.com/office/drawing/2014/main" id="{97B114A5-0842-4317-9C7F-23B54E23CC93}"/>
              </a:ext>
            </a:extLst>
          </p:cNvPr>
          <p:cNvSpPr>
            <a:spLocks noChangeArrowheads="1"/>
          </p:cNvSpPr>
          <p:nvPr/>
        </p:nvSpPr>
        <p:spPr bwMode="auto">
          <a:xfrm>
            <a:off x="7146925" y="3616325"/>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43" name="Oval 22">
            <a:extLst>
              <a:ext uri="{FF2B5EF4-FFF2-40B4-BE49-F238E27FC236}">
                <a16:creationId xmlns:a16="http://schemas.microsoft.com/office/drawing/2014/main" id="{54791D01-EB29-456A-80DF-3CB2BEBCC5DD}"/>
              </a:ext>
            </a:extLst>
          </p:cNvPr>
          <p:cNvSpPr>
            <a:spLocks noChangeArrowheads="1"/>
          </p:cNvSpPr>
          <p:nvPr/>
        </p:nvSpPr>
        <p:spPr bwMode="auto">
          <a:xfrm>
            <a:off x="7356475" y="3802063"/>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0744" name="Text Box 23">
            <a:extLst>
              <a:ext uri="{FF2B5EF4-FFF2-40B4-BE49-F238E27FC236}">
                <a16:creationId xmlns:a16="http://schemas.microsoft.com/office/drawing/2014/main" id="{1FB3DD96-0980-443A-AC15-7BB0E0E94DD1}"/>
              </a:ext>
            </a:extLst>
          </p:cNvPr>
          <p:cNvSpPr txBox="1">
            <a:spLocks noChangeArrowheads="1"/>
          </p:cNvSpPr>
          <p:nvPr/>
        </p:nvSpPr>
        <p:spPr bwMode="auto">
          <a:xfrm>
            <a:off x="4667250" y="3411538"/>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0745" name="Text Box 24">
            <a:extLst>
              <a:ext uri="{FF2B5EF4-FFF2-40B4-BE49-F238E27FC236}">
                <a16:creationId xmlns:a16="http://schemas.microsoft.com/office/drawing/2014/main" id="{89401053-F3E1-4278-AAEB-17CDD5B74789}"/>
              </a:ext>
            </a:extLst>
          </p:cNvPr>
          <p:cNvSpPr txBox="1">
            <a:spLocks noChangeArrowheads="1"/>
          </p:cNvSpPr>
          <p:nvPr/>
        </p:nvSpPr>
        <p:spPr bwMode="auto">
          <a:xfrm>
            <a:off x="574675" y="2916238"/>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0746" name="Rectangle 25">
            <a:extLst>
              <a:ext uri="{FF2B5EF4-FFF2-40B4-BE49-F238E27FC236}">
                <a16:creationId xmlns:a16="http://schemas.microsoft.com/office/drawing/2014/main" id="{B8537008-4D65-43D8-B182-347B6845AC31}"/>
              </a:ext>
            </a:extLst>
          </p:cNvPr>
          <p:cNvSpPr>
            <a:spLocks noChangeArrowheads="1"/>
          </p:cNvSpPr>
          <p:nvPr/>
        </p:nvSpPr>
        <p:spPr bwMode="auto">
          <a:xfrm>
            <a:off x="5299075" y="436880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47" name="Rectangle 26">
            <a:extLst>
              <a:ext uri="{FF2B5EF4-FFF2-40B4-BE49-F238E27FC236}">
                <a16:creationId xmlns:a16="http://schemas.microsoft.com/office/drawing/2014/main" id="{DA41EB13-3028-4A58-B8FE-AC45F341DE90}"/>
              </a:ext>
            </a:extLst>
          </p:cNvPr>
          <p:cNvSpPr>
            <a:spLocks noChangeArrowheads="1"/>
          </p:cNvSpPr>
          <p:nvPr/>
        </p:nvSpPr>
        <p:spPr bwMode="auto">
          <a:xfrm>
            <a:off x="609600" y="438785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48" name="Rectangle 27">
            <a:extLst>
              <a:ext uri="{FF2B5EF4-FFF2-40B4-BE49-F238E27FC236}">
                <a16:creationId xmlns:a16="http://schemas.microsoft.com/office/drawing/2014/main" id="{9B23B79B-246F-42B8-ACC6-053F75470BAC}"/>
              </a:ext>
            </a:extLst>
          </p:cNvPr>
          <p:cNvSpPr>
            <a:spLocks noChangeArrowheads="1"/>
          </p:cNvSpPr>
          <p:nvPr/>
        </p:nvSpPr>
        <p:spPr bwMode="auto">
          <a:xfrm>
            <a:off x="1511300" y="4386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49" name="Rectangle 28">
            <a:extLst>
              <a:ext uri="{FF2B5EF4-FFF2-40B4-BE49-F238E27FC236}">
                <a16:creationId xmlns:a16="http://schemas.microsoft.com/office/drawing/2014/main" id="{AE51D5E4-2008-4A14-8B5E-9DCA74DCF6D0}"/>
              </a:ext>
            </a:extLst>
          </p:cNvPr>
          <p:cNvSpPr>
            <a:spLocks noChangeArrowheads="1"/>
          </p:cNvSpPr>
          <p:nvPr/>
        </p:nvSpPr>
        <p:spPr bwMode="auto">
          <a:xfrm>
            <a:off x="2449513" y="4386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0" name="Rectangle 29">
            <a:extLst>
              <a:ext uri="{FF2B5EF4-FFF2-40B4-BE49-F238E27FC236}">
                <a16:creationId xmlns:a16="http://schemas.microsoft.com/office/drawing/2014/main" id="{0E06D171-1622-421F-90A3-971C9E1C53BD}"/>
              </a:ext>
            </a:extLst>
          </p:cNvPr>
          <p:cNvSpPr>
            <a:spLocks noChangeArrowheads="1"/>
          </p:cNvSpPr>
          <p:nvPr/>
        </p:nvSpPr>
        <p:spPr bwMode="auto">
          <a:xfrm>
            <a:off x="3389313" y="438785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1" name="Rectangle 30">
            <a:extLst>
              <a:ext uri="{FF2B5EF4-FFF2-40B4-BE49-F238E27FC236}">
                <a16:creationId xmlns:a16="http://schemas.microsoft.com/office/drawing/2014/main" id="{4363C52D-90D3-4BA6-B9B7-173DD200C52D}"/>
              </a:ext>
            </a:extLst>
          </p:cNvPr>
          <p:cNvSpPr>
            <a:spLocks noChangeArrowheads="1"/>
          </p:cNvSpPr>
          <p:nvPr/>
        </p:nvSpPr>
        <p:spPr bwMode="auto">
          <a:xfrm>
            <a:off x="4352925" y="4386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2" name="Rectangle 31">
            <a:extLst>
              <a:ext uri="{FF2B5EF4-FFF2-40B4-BE49-F238E27FC236}">
                <a16:creationId xmlns:a16="http://schemas.microsoft.com/office/drawing/2014/main" id="{2BE737E9-9492-4460-8B90-6659768ECBC2}"/>
              </a:ext>
            </a:extLst>
          </p:cNvPr>
          <p:cNvSpPr>
            <a:spLocks noChangeArrowheads="1"/>
          </p:cNvSpPr>
          <p:nvPr/>
        </p:nvSpPr>
        <p:spPr bwMode="auto">
          <a:xfrm>
            <a:off x="6153150" y="3492500"/>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3" name="Rectangle 32">
            <a:extLst>
              <a:ext uri="{FF2B5EF4-FFF2-40B4-BE49-F238E27FC236}">
                <a16:creationId xmlns:a16="http://schemas.microsoft.com/office/drawing/2014/main" id="{0834E4F1-51DE-4A5A-9796-FB5060A22DE0}"/>
              </a:ext>
            </a:extLst>
          </p:cNvPr>
          <p:cNvSpPr>
            <a:spLocks noChangeArrowheads="1"/>
          </p:cNvSpPr>
          <p:nvPr/>
        </p:nvSpPr>
        <p:spPr bwMode="auto">
          <a:xfrm>
            <a:off x="6238875" y="3579813"/>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4" name="Rectangle 33">
            <a:extLst>
              <a:ext uri="{FF2B5EF4-FFF2-40B4-BE49-F238E27FC236}">
                <a16:creationId xmlns:a16="http://schemas.microsoft.com/office/drawing/2014/main" id="{5D5ADA8C-F61A-44E6-8E23-FE68D733DC32}"/>
              </a:ext>
            </a:extLst>
          </p:cNvPr>
          <p:cNvSpPr>
            <a:spLocks noChangeArrowheads="1"/>
          </p:cNvSpPr>
          <p:nvPr/>
        </p:nvSpPr>
        <p:spPr bwMode="auto">
          <a:xfrm>
            <a:off x="6256338" y="4300538"/>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5" name="Rectangle 34">
            <a:extLst>
              <a:ext uri="{FF2B5EF4-FFF2-40B4-BE49-F238E27FC236}">
                <a16:creationId xmlns:a16="http://schemas.microsoft.com/office/drawing/2014/main" id="{70A5BCB4-03F2-4C88-804E-17C1E13115C0}"/>
              </a:ext>
            </a:extLst>
          </p:cNvPr>
          <p:cNvSpPr>
            <a:spLocks noChangeArrowheads="1"/>
          </p:cNvSpPr>
          <p:nvPr/>
        </p:nvSpPr>
        <p:spPr bwMode="auto">
          <a:xfrm>
            <a:off x="6486525" y="2998788"/>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6" name="Rectangle 35">
            <a:extLst>
              <a:ext uri="{FF2B5EF4-FFF2-40B4-BE49-F238E27FC236}">
                <a16:creationId xmlns:a16="http://schemas.microsoft.com/office/drawing/2014/main" id="{6D49B84E-0E77-4AFC-93F8-0349CA2AD5DA}"/>
              </a:ext>
            </a:extLst>
          </p:cNvPr>
          <p:cNvSpPr>
            <a:spLocks noChangeArrowheads="1"/>
          </p:cNvSpPr>
          <p:nvPr/>
        </p:nvSpPr>
        <p:spPr bwMode="auto">
          <a:xfrm>
            <a:off x="7367588" y="2990850"/>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7" name="Rectangle 36">
            <a:extLst>
              <a:ext uri="{FF2B5EF4-FFF2-40B4-BE49-F238E27FC236}">
                <a16:creationId xmlns:a16="http://schemas.microsoft.com/office/drawing/2014/main" id="{4B73C72E-8D47-4E8B-8C17-96A675E229DA}"/>
              </a:ext>
            </a:extLst>
          </p:cNvPr>
          <p:cNvSpPr>
            <a:spLocks noChangeArrowheads="1"/>
          </p:cNvSpPr>
          <p:nvPr/>
        </p:nvSpPr>
        <p:spPr bwMode="auto">
          <a:xfrm>
            <a:off x="1692275" y="2962275"/>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8" name="Rectangle 37">
            <a:extLst>
              <a:ext uri="{FF2B5EF4-FFF2-40B4-BE49-F238E27FC236}">
                <a16:creationId xmlns:a16="http://schemas.microsoft.com/office/drawing/2014/main" id="{18BC3132-349E-4D6A-ACEF-546290EEC2EA}"/>
              </a:ext>
            </a:extLst>
          </p:cNvPr>
          <p:cNvSpPr>
            <a:spLocks noChangeArrowheads="1"/>
          </p:cNvSpPr>
          <p:nvPr/>
        </p:nvSpPr>
        <p:spPr bwMode="auto">
          <a:xfrm>
            <a:off x="2571750" y="3048000"/>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9" name="Oval 38">
            <a:extLst>
              <a:ext uri="{FF2B5EF4-FFF2-40B4-BE49-F238E27FC236}">
                <a16:creationId xmlns:a16="http://schemas.microsoft.com/office/drawing/2014/main" id="{6FBB909D-6886-4985-B237-03DDC346E5AD}"/>
              </a:ext>
            </a:extLst>
          </p:cNvPr>
          <p:cNvSpPr>
            <a:spLocks noChangeArrowheads="1"/>
          </p:cNvSpPr>
          <p:nvPr/>
        </p:nvSpPr>
        <p:spPr bwMode="auto">
          <a:xfrm>
            <a:off x="963613" y="350520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60" name="AutoShape 39">
            <a:extLst>
              <a:ext uri="{FF2B5EF4-FFF2-40B4-BE49-F238E27FC236}">
                <a16:creationId xmlns:a16="http://schemas.microsoft.com/office/drawing/2014/main" id="{9F7661CE-23D5-4384-BD94-CC138A993AE1}"/>
              </a:ext>
            </a:extLst>
          </p:cNvPr>
          <p:cNvSpPr>
            <a:spLocks noChangeArrowheads="1"/>
          </p:cNvSpPr>
          <p:nvPr/>
        </p:nvSpPr>
        <p:spPr bwMode="auto">
          <a:xfrm>
            <a:off x="4251325" y="299720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61" name="AutoShape 40">
            <a:extLst>
              <a:ext uri="{FF2B5EF4-FFF2-40B4-BE49-F238E27FC236}">
                <a16:creationId xmlns:a16="http://schemas.microsoft.com/office/drawing/2014/main" id="{DE7F4589-B07F-431D-A44E-F7B5A9D07AE5}"/>
              </a:ext>
            </a:extLst>
          </p:cNvPr>
          <p:cNvSpPr>
            <a:spLocks noChangeArrowheads="1"/>
          </p:cNvSpPr>
          <p:nvPr/>
        </p:nvSpPr>
        <p:spPr bwMode="auto">
          <a:xfrm rot="-10457669">
            <a:off x="4256088" y="363220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62" name="Text Box 41">
            <a:extLst>
              <a:ext uri="{FF2B5EF4-FFF2-40B4-BE49-F238E27FC236}">
                <a16:creationId xmlns:a16="http://schemas.microsoft.com/office/drawing/2014/main" id="{6D8044A2-EF02-478D-B666-8D77D9BCCAC5}"/>
              </a:ext>
            </a:extLst>
          </p:cNvPr>
          <p:cNvSpPr txBox="1">
            <a:spLocks noChangeArrowheads="1"/>
          </p:cNvSpPr>
          <p:nvPr/>
        </p:nvSpPr>
        <p:spPr bwMode="auto">
          <a:xfrm>
            <a:off x="469900" y="4030663"/>
            <a:ext cx="83153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0763" name="Text Box 43">
            <a:extLst>
              <a:ext uri="{FF2B5EF4-FFF2-40B4-BE49-F238E27FC236}">
                <a16:creationId xmlns:a16="http://schemas.microsoft.com/office/drawing/2014/main" id="{E1EAAE67-4A44-4BCE-9694-A83927F25225}"/>
              </a:ext>
            </a:extLst>
          </p:cNvPr>
          <p:cNvSpPr txBox="1">
            <a:spLocks noChangeArrowheads="1"/>
          </p:cNvSpPr>
          <p:nvPr/>
        </p:nvSpPr>
        <p:spPr bwMode="auto">
          <a:xfrm>
            <a:off x="3182938" y="3540125"/>
            <a:ext cx="69691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0764" name="WordArt 46">
            <a:extLst>
              <a:ext uri="{FF2B5EF4-FFF2-40B4-BE49-F238E27FC236}">
                <a16:creationId xmlns:a16="http://schemas.microsoft.com/office/drawing/2014/main" id="{9F1315D9-4BCF-49DF-B085-B9C7156151D4}"/>
              </a:ext>
            </a:extLst>
          </p:cNvPr>
          <p:cNvSpPr>
            <a:spLocks noChangeArrowheads="1" noChangeShapeType="1" noTextEdit="1"/>
          </p:cNvSpPr>
          <p:nvPr/>
        </p:nvSpPr>
        <p:spPr bwMode="auto">
          <a:xfrm rot="5400000">
            <a:off x="3843338" y="36750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0765" name="AutoShape 48">
            <a:extLst>
              <a:ext uri="{FF2B5EF4-FFF2-40B4-BE49-F238E27FC236}">
                <a16:creationId xmlns:a16="http://schemas.microsoft.com/office/drawing/2014/main" id="{0266D021-8245-479B-9EC1-BEF5B7ECDD31}"/>
              </a:ext>
            </a:extLst>
          </p:cNvPr>
          <p:cNvSpPr>
            <a:spLocks noChangeArrowheads="1"/>
          </p:cNvSpPr>
          <p:nvPr/>
        </p:nvSpPr>
        <p:spPr bwMode="auto">
          <a:xfrm>
            <a:off x="3509963" y="1492250"/>
            <a:ext cx="3922712" cy="1009650"/>
          </a:xfrm>
          <a:prstGeom prst="wedgeRectCallout">
            <a:avLst>
              <a:gd name="adj1" fmla="val 34218"/>
              <a:gd name="adj2" fmla="val 103458"/>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0766" name="Text Box 49">
            <a:extLst>
              <a:ext uri="{FF2B5EF4-FFF2-40B4-BE49-F238E27FC236}">
                <a16:creationId xmlns:a16="http://schemas.microsoft.com/office/drawing/2014/main" id="{2F0C1A5D-09BF-4795-A79E-C957B6F8BD4B}"/>
              </a:ext>
            </a:extLst>
          </p:cNvPr>
          <p:cNvSpPr txBox="1">
            <a:spLocks noChangeArrowheads="1"/>
          </p:cNvSpPr>
          <p:nvPr/>
        </p:nvSpPr>
        <p:spPr bwMode="auto">
          <a:xfrm>
            <a:off x="3565525" y="1495425"/>
            <a:ext cx="3884613" cy="109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Press ARM to arm the AP to </a:t>
            </a:r>
          </a:p>
          <a:p>
            <a:pPr eaLnBrk="1" hangingPunct="1"/>
            <a:r>
              <a:rPr lang="en-US" altLang="en-US" sz="2200" dirty="0">
                <a:latin typeface="Arial" panose="020B0604020202020204" pitchFamily="34" charset="0"/>
              </a:rPr>
              <a:t>level off at the preset “Altitude</a:t>
            </a:r>
          </a:p>
          <a:p>
            <a:pPr eaLnBrk="1" hangingPunct="1"/>
            <a:r>
              <a:rPr lang="en-US" altLang="en-US" sz="2200" dirty="0">
                <a:latin typeface="Arial" panose="020B0604020202020204" pitchFamily="34" charset="0"/>
              </a:rPr>
              <a:t>Alerter” (level off) altitude</a:t>
            </a:r>
          </a:p>
        </p:txBody>
      </p:sp>
      <p:sp>
        <p:nvSpPr>
          <p:cNvPr id="30767" name="AutoShape 50">
            <a:extLst>
              <a:ext uri="{FF2B5EF4-FFF2-40B4-BE49-F238E27FC236}">
                <a16:creationId xmlns:a16="http://schemas.microsoft.com/office/drawing/2014/main" id="{BC3B43CF-7BD2-4BF1-8B31-F721DF730875}"/>
              </a:ext>
            </a:extLst>
          </p:cNvPr>
          <p:cNvSpPr>
            <a:spLocks noChangeArrowheads="1"/>
          </p:cNvSpPr>
          <p:nvPr/>
        </p:nvSpPr>
        <p:spPr bwMode="auto">
          <a:xfrm>
            <a:off x="801688" y="5267325"/>
            <a:ext cx="3922712" cy="1141413"/>
          </a:xfrm>
          <a:prstGeom prst="wedgeRectCallout">
            <a:avLst>
              <a:gd name="adj1" fmla="val 26486"/>
              <a:gd name="adj2" fmla="val -174894"/>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0768" name="Text Box 51">
            <a:extLst>
              <a:ext uri="{FF2B5EF4-FFF2-40B4-BE49-F238E27FC236}">
                <a16:creationId xmlns:a16="http://schemas.microsoft.com/office/drawing/2014/main" id="{45FD6FBC-43E2-41B5-B12C-244D07FE4D0D}"/>
              </a:ext>
            </a:extLst>
          </p:cNvPr>
          <p:cNvSpPr txBox="1">
            <a:spLocks noChangeArrowheads="1"/>
          </p:cNvSpPr>
          <p:nvPr/>
        </p:nvSpPr>
        <p:spPr bwMode="auto">
          <a:xfrm>
            <a:off x="989013" y="5302250"/>
            <a:ext cx="3603625" cy="109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 ARM will be displayed </a:t>
            </a:r>
          </a:p>
          <a:p>
            <a:pPr eaLnBrk="1" hangingPunct="1"/>
            <a:r>
              <a:rPr lang="en-US" altLang="en-US" sz="2200" dirty="0">
                <a:latin typeface="Arial" panose="020B0604020202020204" pitchFamily="34" charset="0"/>
              </a:rPr>
              <a:t>to show the AP is armed to </a:t>
            </a:r>
          </a:p>
          <a:p>
            <a:pPr eaLnBrk="1" hangingPunct="1"/>
            <a:r>
              <a:rPr lang="en-US" altLang="en-US" sz="2200" dirty="0">
                <a:latin typeface="Arial" panose="020B0604020202020204" pitchFamily="34" charset="0"/>
              </a:rPr>
              <a:t>capture the preset altitude</a:t>
            </a:r>
          </a:p>
        </p:txBody>
      </p:sp>
      <p:sp>
        <p:nvSpPr>
          <p:cNvPr id="30769" name="AutoShape 52">
            <a:extLst>
              <a:ext uri="{FF2B5EF4-FFF2-40B4-BE49-F238E27FC236}">
                <a16:creationId xmlns:a16="http://schemas.microsoft.com/office/drawing/2014/main" id="{9ABDBD97-F1E3-40A9-9430-366D13795785}"/>
              </a:ext>
            </a:extLst>
          </p:cNvPr>
          <p:cNvSpPr>
            <a:spLocks noChangeArrowheads="1"/>
          </p:cNvSpPr>
          <p:nvPr/>
        </p:nvSpPr>
        <p:spPr bwMode="auto">
          <a:xfrm>
            <a:off x="4875213" y="5281613"/>
            <a:ext cx="3473450" cy="977900"/>
          </a:xfrm>
          <a:prstGeom prst="wedgeRectCallout">
            <a:avLst>
              <a:gd name="adj1" fmla="val -42597"/>
              <a:gd name="adj2" fmla="val -253407"/>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0770" name="Text Box 53">
            <a:extLst>
              <a:ext uri="{FF2B5EF4-FFF2-40B4-BE49-F238E27FC236}">
                <a16:creationId xmlns:a16="http://schemas.microsoft.com/office/drawing/2014/main" id="{2B8484EF-02B9-4CB1-9C8E-BD569DB4B63B}"/>
              </a:ext>
            </a:extLst>
          </p:cNvPr>
          <p:cNvSpPr txBox="1">
            <a:spLocks noChangeArrowheads="1"/>
          </p:cNvSpPr>
          <p:nvPr/>
        </p:nvSpPr>
        <p:spPr bwMode="auto">
          <a:xfrm>
            <a:off x="4972050" y="5351463"/>
            <a:ext cx="33401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Altitude Alerter (level-off) </a:t>
            </a:r>
          </a:p>
          <a:p>
            <a:pPr eaLnBrk="1" hangingPunct="1"/>
            <a:r>
              <a:rPr lang="en-US" altLang="en-US" sz="2200" dirty="0">
                <a:latin typeface="Arial" panose="020B0604020202020204" pitchFamily="34" charset="0"/>
              </a:rPr>
              <a:t>altitude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36A5539-ED98-4D93-829E-F3B395156B08}"/>
              </a:ext>
            </a:extLst>
          </p:cNvPr>
          <p:cNvSpPr>
            <a:spLocks noGrp="1" noChangeArrowheads="1"/>
          </p:cNvSpPr>
          <p:nvPr>
            <p:ph type="title"/>
          </p:nvPr>
        </p:nvSpPr>
        <p:spPr>
          <a:xfrm>
            <a:off x="1597566" y="296228"/>
            <a:ext cx="5937755" cy="1188720"/>
          </a:xfrm>
        </p:spPr>
        <p:txBody>
          <a:bodyPr>
            <a:normAutofit fontScale="90000"/>
          </a:bodyPr>
          <a:lstStyle/>
          <a:p>
            <a:r>
              <a:rPr lang="en-US" altLang="en-US" dirty="0"/>
              <a:t>Indications During After Takeoff Climb</a:t>
            </a:r>
          </a:p>
        </p:txBody>
      </p:sp>
      <p:sp>
        <p:nvSpPr>
          <p:cNvPr id="31747" name="Slide Number Placeholder 4">
            <a:extLst>
              <a:ext uri="{FF2B5EF4-FFF2-40B4-BE49-F238E27FC236}">
                <a16:creationId xmlns:a16="http://schemas.microsoft.com/office/drawing/2014/main" id="{76B156AB-0304-44B8-B52E-2698408871B3}"/>
              </a:ext>
            </a:extLst>
          </p:cNvPr>
          <p:cNvSpPr>
            <a:spLocks noGrp="1"/>
          </p:cNvSpPr>
          <p:nvPr>
            <p:ph type="sldNum" sz="quarter" idx="4294967295"/>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0EFD38B-74F9-4B3A-A9B6-0C75342C0908}" type="slidenum">
              <a:rPr lang="en-US" altLang="en-US" sz="1500">
                <a:latin typeface="Times New Roman" panose="02020603050405020304" pitchFamily="18" charset="0"/>
              </a:rPr>
              <a:pPr fontAlgn="base">
                <a:spcBef>
                  <a:spcPct val="0"/>
                </a:spcBef>
                <a:spcAft>
                  <a:spcPct val="0"/>
                </a:spcAft>
              </a:pPr>
              <a:t>44</a:t>
            </a:fld>
            <a:endParaRPr lang="en-US" altLang="en-US" sz="1500" dirty="0">
              <a:latin typeface="Times New Roman" panose="02020603050405020304" pitchFamily="18" charset="0"/>
            </a:endParaRPr>
          </a:p>
        </p:txBody>
      </p:sp>
      <p:sp>
        <p:nvSpPr>
          <p:cNvPr id="31748" name="Rectangle 3">
            <a:extLst>
              <a:ext uri="{FF2B5EF4-FFF2-40B4-BE49-F238E27FC236}">
                <a16:creationId xmlns:a16="http://schemas.microsoft.com/office/drawing/2014/main" id="{97A03C96-8BF3-47A9-A902-755969BCDADA}"/>
              </a:ext>
            </a:extLst>
          </p:cNvPr>
          <p:cNvSpPr>
            <a:spLocks noChangeArrowheads="1"/>
          </p:cNvSpPr>
          <p:nvPr/>
        </p:nvSpPr>
        <p:spPr bwMode="auto">
          <a:xfrm>
            <a:off x="728663" y="2825750"/>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49" name="Text Box 4">
            <a:extLst>
              <a:ext uri="{FF2B5EF4-FFF2-40B4-BE49-F238E27FC236}">
                <a16:creationId xmlns:a16="http://schemas.microsoft.com/office/drawing/2014/main" id="{6C82980D-3457-4F13-A087-5D664251AC46}"/>
              </a:ext>
            </a:extLst>
          </p:cNvPr>
          <p:cNvSpPr txBox="1">
            <a:spLocks noChangeArrowheads="1"/>
          </p:cNvSpPr>
          <p:nvPr/>
        </p:nvSpPr>
        <p:spPr bwMode="auto">
          <a:xfrm>
            <a:off x="7508875" y="2965450"/>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1750" name="Text Box 5">
            <a:extLst>
              <a:ext uri="{FF2B5EF4-FFF2-40B4-BE49-F238E27FC236}">
                <a16:creationId xmlns:a16="http://schemas.microsoft.com/office/drawing/2014/main" id="{A812C176-B6D9-45B0-9405-5CBFFF8A4E6B}"/>
              </a:ext>
            </a:extLst>
          </p:cNvPr>
          <p:cNvSpPr txBox="1">
            <a:spLocks noChangeArrowheads="1"/>
          </p:cNvSpPr>
          <p:nvPr/>
        </p:nvSpPr>
        <p:spPr bwMode="auto">
          <a:xfrm>
            <a:off x="6642100" y="29638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1751" name="Text Box 6">
            <a:extLst>
              <a:ext uri="{FF2B5EF4-FFF2-40B4-BE49-F238E27FC236}">
                <a16:creationId xmlns:a16="http://schemas.microsoft.com/office/drawing/2014/main" id="{8CDF7EA6-8312-4106-88DA-7A3B79FB4974}"/>
              </a:ext>
            </a:extLst>
          </p:cNvPr>
          <p:cNvSpPr txBox="1">
            <a:spLocks noChangeArrowheads="1"/>
          </p:cNvSpPr>
          <p:nvPr/>
        </p:nvSpPr>
        <p:spPr bwMode="auto">
          <a:xfrm>
            <a:off x="6400800" y="3548063"/>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1752" name="Text Box 7">
            <a:extLst>
              <a:ext uri="{FF2B5EF4-FFF2-40B4-BE49-F238E27FC236}">
                <a16:creationId xmlns:a16="http://schemas.microsoft.com/office/drawing/2014/main" id="{E24744A7-4257-48C5-80D7-97FC0C90ECA4}"/>
              </a:ext>
            </a:extLst>
          </p:cNvPr>
          <p:cNvSpPr txBox="1">
            <a:spLocks noChangeArrowheads="1"/>
          </p:cNvSpPr>
          <p:nvPr/>
        </p:nvSpPr>
        <p:spPr bwMode="auto">
          <a:xfrm>
            <a:off x="6423025" y="4248150"/>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1753" name="Text Box 8">
            <a:extLst>
              <a:ext uri="{FF2B5EF4-FFF2-40B4-BE49-F238E27FC236}">
                <a16:creationId xmlns:a16="http://schemas.microsoft.com/office/drawing/2014/main" id="{D41A307B-7107-41C7-B9FE-9C1E53466369}"/>
              </a:ext>
            </a:extLst>
          </p:cNvPr>
          <p:cNvSpPr txBox="1">
            <a:spLocks noChangeArrowheads="1"/>
          </p:cNvSpPr>
          <p:nvPr/>
        </p:nvSpPr>
        <p:spPr bwMode="auto">
          <a:xfrm>
            <a:off x="858838" y="4324350"/>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1754" name="Text Box 9">
            <a:extLst>
              <a:ext uri="{FF2B5EF4-FFF2-40B4-BE49-F238E27FC236}">
                <a16:creationId xmlns:a16="http://schemas.microsoft.com/office/drawing/2014/main" id="{82264E79-E1F6-42E6-8961-E2B6A43B67E3}"/>
              </a:ext>
            </a:extLst>
          </p:cNvPr>
          <p:cNvSpPr txBox="1">
            <a:spLocks noChangeArrowheads="1"/>
          </p:cNvSpPr>
          <p:nvPr/>
        </p:nvSpPr>
        <p:spPr bwMode="auto">
          <a:xfrm>
            <a:off x="1666875" y="435133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1755" name="Text Box 10">
            <a:extLst>
              <a:ext uri="{FF2B5EF4-FFF2-40B4-BE49-F238E27FC236}">
                <a16:creationId xmlns:a16="http://schemas.microsoft.com/office/drawing/2014/main" id="{9A895C81-DB14-4122-9C13-8D637BCDB521}"/>
              </a:ext>
            </a:extLst>
          </p:cNvPr>
          <p:cNvSpPr txBox="1">
            <a:spLocks noChangeArrowheads="1"/>
          </p:cNvSpPr>
          <p:nvPr/>
        </p:nvSpPr>
        <p:spPr bwMode="auto">
          <a:xfrm>
            <a:off x="2625725" y="43640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1756" name="Text Box 11">
            <a:extLst>
              <a:ext uri="{FF2B5EF4-FFF2-40B4-BE49-F238E27FC236}">
                <a16:creationId xmlns:a16="http://schemas.microsoft.com/office/drawing/2014/main" id="{805F7339-EB72-4692-9112-F7B9636F55CB}"/>
              </a:ext>
            </a:extLst>
          </p:cNvPr>
          <p:cNvSpPr txBox="1">
            <a:spLocks noChangeArrowheads="1"/>
          </p:cNvSpPr>
          <p:nvPr/>
        </p:nvSpPr>
        <p:spPr bwMode="auto">
          <a:xfrm>
            <a:off x="3584575" y="43513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1757" name="Text Box 12">
            <a:extLst>
              <a:ext uri="{FF2B5EF4-FFF2-40B4-BE49-F238E27FC236}">
                <a16:creationId xmlns:a16="http://schemas.microsoft.com/office/drawing/2014/main" id="{662B141F-E61C-4840-835D-6A5D825CADF3}"/>
              </a:ext>
            </a:extLst>
          </p:cNvPr>
          <p:cNvSpPr txBox="1">
            <a:spLocks noChangeArrowheads="1"/>
          </p:cNvSpPr>
          <p:nvPr/>
        </p:nvSpPr>
        <p:spPr bwMode="auto">
          <a:xfrm>
            <a:off x="4559300" y="43386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1758" name="Text Box 13">
            <a:extLst>
              <a:ext uri="{FF2B5EF4-FFF2-40B4-BE49-F238E27FC236}">
                <a16:creationId xmlns:a16="http://schemas.microsoft.com/office/drawing/2014/main" id="{A5B8AB5D-3AF4-49C7-AD36-7E5C9C493AA4}"/>
              </a:ext>
            </a:extLst>
          </p:cNvPr>
          <p:cNvSpPr txBox="1">
            <a:spLocks noChangeArrowheads="1"/>
          </p:cNvSpPr>
          <p:nvPr/>
        </p:nvSpPr>
        <p:spPr bwMode="auto">
          <a:xfrm>
            <a:off x="5537200" y="4324350"/>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1759" name="Text Box 14">
            <a:extLst>
              <a:ext uri="{FF2B5EF4-FFF2-40B4-BE49-F238E27FC236}">
                <a16:creationId xmlns:a16="http://schemas.microsoft.com/office/drawing/2014/main" id="{A5E57725-E5CD-420F-B48E-71A0846D37C7}"/>
              </a:ext>
            </a:extLst>
          </p:cNvPr>
          <p:cNvSpPr txBox="1">
            <a:spLocks noChangeArrowheads="1"/>
          </p:cNvSpPr>
          <p:nvPr/>
        </p:nvSpPr>
        <p:spPr bwMode="auto">
          <a:xfrm>
            <a:off x="895350" y="3768725"/>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1760" name="Text Box 15">
            <a:extLst>
              <a:ext uri="{FF2B5EF4-FFF2-40B4-BE49-F238E27FC236}">
                <a16:creationId xmlns:a16="http://schemas.microsoft.com/office/drawing/2014/main" id="{B4BDC7D9-2987-401B-8DAE-790896C20335}"/>
              </a:ext>
            </a:extLst>
          </p:cNvPr>
          <p:cNvSpPr txBox="1">
            <a:spLocks noChangeArrowheads="1"/>
          </p:cNvSpPr>
          <p:nvPr/>
        </p:nvSpPr>
        <p:spPr bwMode="auto">
          <a:xfrm>
            <a:off x="1289050" y="3779838"/>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1761" name="Text Box 16">
            <a:extLst>
              <a:ext uri="{FF2B5EF4-FFF2-40B4-BE49-F238E27FC236}">
                <a16:creationId xmlns:a16="http://schemas.microsoft.com/office/drawing/2014/main" id="{BDDC2D09-3C11-4BC6-97D5-9721889DBF56}"/>
              </a:ext>
            </a:extLst>
          </p:cNvPr>
          <p:cNvSpPr txBox="1">
            <a:spLocks noChangeArrowheads="1"/>
          </p:cNvSpPr>
          <p:nvPr/>
        </p:nvSpPr>
        <p:spPr bwMode="auto">
          <a:xfrm>
            <a:off x="1909763" y="3032125"/>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1762" name="Text Box 17">
            <a:extLst>
              <a:ext uri="{FF2B5EF4-FFF2-40B4-BE49-F238E27FC236}">
                <a16:creationId xmlns:a16="http://schemas.microsoft.com/office/drawing/2014/main" id="{55F79EE3-26DB-4AC3-B161-344430F1A1BC}"/>
              </a:ext>
            </a:extLst>
          </p:cNvPr>
          <p:cNvSpPr txBox="1">
            <a:spLocks noChangeArrowheads="1"/>
          </p:cNvSpPr>
          <p:nvPr/>
        </p:nvSpPr>
        <p:spPr bwMode="auto">
          <a:xfrm>
            <a:off x="2835275" y="3030538"/>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1763" name="Text Box 18">
            <a:extLst>
              <a:ext uri="{FF2B5EF4-FFF2-40B4-BE49-F238E27FC236}">
                <a16:creationId xmlns:a16="http://schemas.microsoft.com/office/drawing/2014/main" id="{07841925-794C-4310-BE13-C25342998227}"/>
              </a:ext>
            </a:extLst>
          </p:cNvPr>
          <p:cNvSpPr txBox="1">
            <a:spLocks noChangeArrowheads="1"/>
          </p:cNvSpPr>
          <p:nvPr/>
        </p:nvSpPr>
        <p:spPr bwMode="auto">
          <a:xfrm>
            <a:off x="3552825" y="3014663"/>
            <a:ext cx="5556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31764" name="Text Box 19">
            <a:extLst>
              <a:ext uri="{FF2B5EF4-FFF2-40B4-BE49-F238E27FC236}">
                <a16:creationId xmlns:a16="http://schemas.microsoft.com/office/drawing/2014/main" id="{ABB098AC-D045-4CF6-AAB7-959E60A14B68}"/>
              </a:ext>
            </a:extLst>
          </p:cNvPr>
          <p:cNvSpPr txBox="1">
            <a:spLocks noChangeArrowheads="1"/>
          </p:cNvSpPr>
          <p:nvPr/>
        </p:nvSpPr>
        <p:spPr bwMode="auto">
          <a:xfrm>
            <a:off x="4368800" y="3057525"/>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1765" name="Text Box 20">
            <a:extLst>
              <a:ext uri="{FF2B5EF4-FFF2-40B4-BE49-F238E27FC236}">
                <a16:creationId xmlns:a16="http://schemas.microsoft.com/office/drawing/2014/main" id="{9EF98C54-6C4A-452E-B243-1139B134E7E2}"/>
              </a:ext>
            </a:extLst>
          </p:cNvPr>
          <p:cNvSpPr txBox="1">
            <a:spLocks noChangeArrowheads="1"/>
          </p:cNvSpPr>
          <p:nvPr/>
        </p:nvSpPr>
        <p:spPr bwMode="auto">
          <a:xfrm>
            <a:off x="5027613" y="2978150"/>
            <a:ext cx="80645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3500</a:t>
            </a:r>
          </a:p>
        </p:txBody>
      </p:sp>
      <p:sp>
        <p:nvSpPr>
          <p:cNvPr id="31766" name="Oval 21">
            <a:extLst>
              <a:ext uri="{FF2B5EF4-FFF2-40B4-BE49-F238E27FC236}">
                <a16:creationId xmlns:a16="http://schemas.microsoft.com/office/drawing/2014/main" id="{6A099985-CF8C-4DFC-8320-D4A16DE748A3}"/>
              </a:ext>
            </a:extLst>
          </p:cNvPr>
          <p:cNvSpPr>
            <a:spLocks noChangeArrowheads="1"/>
          </p:cNvSpPr>
          <p:nvPr/>
        </p:nvSpPr>
        <p:spPr bwMode="auto">
          <a:xfrm>
            <a:off x="7356475" y="3616325"/>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67" name="Oval 22">
            <a:extLst>
              <a:ext uri="{FF2B5EF4-FFF2-40B4-BE49-F238E27FC236}">
                <a16:creationId xmlns:a16="http://schemas.microsoft.com/office/drawing/2014/main" id="{E9B4A924-7CBE-4A10-935D-F4DA41698A4B}"/>
              </a:ext>
            </a:extLst>
          </p:cNvPr>
          <p:cNvSpPr>
            <a:spLocks noChangeArrowheads="1"/>
          </p:cNvSpPr>
          <p:nvPr/>
        </p:nvSpPr>
        <p:spPr bwMode="auto">
          <a:xfrm>
            <a:off x="7566025" y="3802063"/>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1768" name="Text Box 23">
            <a:extLst>
              <a:ext uri="{FF2B5EF4-FFF2-40B4-BE49-F238E27FC236}">
                <a16:creationId xmlns:a16="http://schemas.microsoft.com/office/drawing/2014/main" id="{3A8567B5-F439-4222-9D42-41DFD15B54C9}"/>
              </a:ext>
            </a:extLst>
          </p:cNvPr>
          <p:cNvSpPr txBox="1">
            <a:spLocks noChangeArrowheads="1"/>
          </p:cNvSpPr>
          <p:nvPr/>
        </p:nvSpPr>
        <p:spPr bwMode="auto">
          <a:xfrm>
            <a:off x="4876800" y="3411538"/>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1769" name="Text Box 24">
            <a:extLst>
              <a:ext uri="{FF2B5EF4-FFF2-40B4-BE49-F238E27FC236}">
                <a16:creationId xmlns:a16="http://schemas.microsoft.com/office/drawing/2014/main" id="{88FC33AA-02DC-407B-AF86-51063A60C139}"/>
              </a:ext>
            </a:extLst>
          </p:cNvPr>
          <p:cNvSpPr txBox="1">
            <a:spLocks noChangeArrowheads="1"/>
          </p:cNvSpPr>
          <p:nvPr/>
        </p:nvSpPr>
        <p:spPr bwMode="auto">
          <a:xfrm>
            <a:off x="784225" y="2916238"/>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1770" name="Rectangle 25">
            <a:extLst>
              <a:ext uri="{FF2B5EF4-FFF2-40B4-BE49-F238E27FC236}">
                <a16:creationId xmlns:a16="http://schemas.microsoft.com/office/drawing/2014/main" id="{19C704AE-6680-4886-8B89-4AFBFB7BB822}"/>
              </a:ext>
            </a:extLst>
          </p:cNvPr>
          <p:cNvSpPr>
            <a:spLocks noChangeArrowheads="1"/>
          </p:cNvSpPr>
          <p:nvPr/>
        </p:nvSpPr>
        <p:spPr bwMode="auto">
          <a:xfrm>
            <a:off x="5508625" y="436880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1" name="Rectangle 26">
            <a:extLst>
              <a:ext uri="{FF2B5EF4-FFF2-40B4-BE49-F238E27FC236}">
                <a16:creationId xmlns:a16="http://schemas.microsoft.com/office/drawing/2014/main" id="{254E939B-8408-4FA6-B9A1-C1E50B14DDAA}"/>
              </a:ext>
            </a:extLst>
          </p:cNvPr>
          <p:cNvSpPr>
            <a:spLocks noChangeArrowheads="1"/>
          </p:cNvSpPr>
          <p:nvPr/>
        </p:nvSpPr>
        <p:spPr bwMode="auto">
          <a:xfrm>
            <a:off x="819150" y="438785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2" name="Rectangle 27">
            <a:extLst>
              <a:ext uri="{FF2B5EF4-FFF2-40B4-BE49-F238E27FC236}">
                <a16:creationId xmlns:a16="http://schemas.microsoft.com/office/drawing/2014/main" id="{C592D65E-67E1-45A1-80F9-A194FF2DD8FF}"/>
              </a:ext>
            </a:extLst>
          </p:cNvPr>
          <p:cNvSpPr>
            <a:spLocks noChangeArrowheads="1"/>
          </p:cNvSpPr>
          <p:nvPr/>
        </p:nvSpPr>
        <p:spPr bwMode="auto">
          <a:xfrm>
            <a:off x="1720850" y="4386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3" name="Rectangle 28">
            <a:extLst>
              <a:ext uri="{FF2B5EF4-FFF2-40B4-BE49-F238E27FC236}">
                <a16:creationId xmlns:a16="http://schemas.microsoft.com/office/drawing/2014/main" id="{4A186DF7-BC63-4CDD-A41B-BEEE1A438FDB}"/>
              </a:ext>
            </a:extLst>
          </p:cNvPr>
          <p:cNvSpPr>
            <a:spLocks noChangeArrowheads="1"/>
          </p:cNvSpPr>
          <p:nvPr/>
        </p:nvSpPr>
        <p:spPr bwMode="auto">
          <a:xfrm>
            <a:off x="2659063" y="4386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4" name="Rectangle 29">
            <a:extLst>
              <a:ext uri="{FF2B5EF4-FFF2-40B4-BE49-F238E27FC236}">
                <a16:creationId xmlns:a16="http://schemas.microsoft.com/office/drawing/2014/main" id="{AC92CF62-DD39-46B6-A4A7-DB6794259427}"/>
              </a:ext>
            </a:extLst>
          </p:cNvPr>
          <p:cNvSpPr>
            <a:spLocks noChangeArrowheads="1"/>
          </p:cNvSpPr>
          <p:nvPr/>
        </p:nvSpPr>
        <p:spPr bwMode="auto">
          <a:xfrm>
            <a:off x="3598863" y="438785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5" name="Rectangle 30">
            <a:extLst>
              <a:ext uri="{FF2B5EF4-FFF2-40B4-BE49-F238E27FC236}">
                <a16:creationId xmlns:a16="http://schemas.microsoft.com/office/drawing/2014/main" id="{0473CE8B-6273-4C5E-8134-C28C5F17926C}"/>
              </a:ext>
            </a:extLst>
          </p:cNvPr>
          <p:cNvSpPr>
            <a:spLocks noChangeArrowheads="1"/>
          </p:cNvSpPr>
          <p:nvPr/>
        </p:nvSpPr>
        <p:spPr bwMode="auto">
          <a:xfrm>
            <a:off x="4562475" y="4386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6" name="Rectangle 31">
            <a:extLst>
              <a:ext uri="{FF2B5EF4-FFF2-40B4-BE49-F238E27FC236}">
                <a16:creationId xmlns:a16="http://schemas.microsoft.com/office/drawing/2014/main" id="{1AE7AB6B-0989-4E04-9F1E-B27371A42FF0}"/>
              </a:ext>
            </a:extLst>
          </p:cNvPr>
          <p:cNvSpPr>
            <a:spLocks noChangeArrowheads="1"/>
          </p:cNvSpPr>
          <p:nvPr/>
        </p:nvSpPr>
        <p:spPr bwMode="auto">
          <a:xfrm>
            <a:off x="6362700" y="3492500"/>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7" name="Rectangle 32">
            <a:extLst>
              <a:ext uri="{FF2B5EF4-FFF2-40B4-BE49-F238E27FC236}">
                <a16:creationId xmlns:a16="http://schemas.microsoft.com/office/drawing/2014/main" id="{9A3C37FF-4275-437D-B75D-10A878168734}"/>
              </a:ext>
            </a:extLst>
          </p:cNvPr>
          <p:cNvSpPr>
            <a:spLocks noChangeArrowheads="1"/>
          </p:cNvSpPr>
          <p:nvPr/>
        </p:nvSpPr>
        <p:spPr bwMode="auto">
          <a:xfrm>
            <a:off x="6448425" y="3579813"/>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8" name="Rectangle 33">
            <a:extLst>
              <a:ext uri="{FF2B5EF4-FFF2-40B4-BE49-F238E27FC236}">
                <a16:creationId xmlns:a16="http://schemas.microsoft.com/office/drawing/2014/main" id="{740783FD-8106-495C-A5FC-60E602792D19}"/>
              </a:ext>
            </a:extLst>
          </p:cNvPr>
          <p:cNvSpPr>
            <a:spLocks noChangeArrowheads="1"/>
          </p:cNvSpPr>
          <p:nvPr/>
        </p:nvSpPr>
        <p:spPr bwMode="auto">
          <a:xfrm>
            <a:off x="6465888" y="4300538"/>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9" name="Rectangle 34">
            <a:extLst>
              <a:ext uri="{FF2B5EF4-FFF2-40B4-BE49-F238E27FC236}">
                <a16:creationId xmlns:a16="http://schemas.microsoft.com/office/drawing/2014/main" id="{38A0BBD0-585F-476C-B69B-FF8B1EC0799A}"/>
              </a:ext>
            </a:extLst>
          </p:cNvPr>
          <p:cNvSpPr>
            <a:spLocks noChangeArrowheads="1"/>
          </p:cNvSpPr>
          <p:nvPr/>
        </p:nvSpPr>
        <p:spPr bwMode="auto">
          <a:xfrm>
            <a:off x="6696075" y="2998788"/>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80" name="Rectangle 35">
            <a:extLst>
              <a:ext uri="{FF2B5EF4-FFF2-40B4-BE49-F238E27FC236}">
                <a16:creationId xmlns:a16="http://schemas.microsoft.com/office/drawing/2014/main" id="{2454EE87-B755-40C7-85A7-AD047B6F83F2}"/>
              </a:ext>
            </a:extLst>
          </p:cNvPr>
          <p:cNvSpPr>
            <a:spLocks noChangeArrowheads="1"/>
          </p:cNvSpPr>
          <p:nvPr/>
        </p:nvSpPr>
        <p:spPr bwMode="auto">
          <a:xfrm>
            <a:off x="7577138" y="2990850"/>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81" name="Rectangle 36">
            <a:extLst>
              <a:ext uri="{FF2B5EF4-FFF2-40B4-BE49-F238E27FC236}">
                <a16:creationId xmlns:a16="http://schemas.microsoft.com/office/drawing/2014/main" id="{D93A6E88-A322-4541-9B2D-1AE544E74B54}"/>
              </a:ext>
            </a:extLst>
          </p:cNvPr>
          <p:cNvSpPr>
            <a:spLocks noChangeArrowheads="1"/>
          </p:cNvSpPr>
          <p:nvPr/>
        </p:nvSpPr>
        <p:spPr bwMode="auto">
          <a:xfrm>
            <a:off x="1901825" y="2962275"/>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82" name="Rectangle 37">
            <a:extLst>
              <a:ext uri="{FF2B5EF4-FFF2-40B4-BE49-F238E27FC236}">
                <a16:creationId xmlns:a16="http://schemas.microsoft.com/office/drawing/2014/main" id="{0DEE86B2-84BE-49E3-9A2B-F11F4C28AE63}"/>
              </a:ext>
            </a:extLst>
          </p:cNvPr>
          <p:cNvSpPr>
            <a:spLocks noChangeArrowheads="1"/>
          </p:cNvSpPr>
          <p:nvPr/>
        </p:nvSpPr>
        <p:spPr bwMode="auto">
          <a:xfrm>
            <a:off x="2781300" y="3048000"/>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83" name="Oval 38">
            <a:extLst>
              <a:ext uri="{FF2B5EF4-FFF2-40B4-BE49-F238E27FC236}">
                <a16:creationId xmlns:a16="http://schemas.microsoft.com/office/drawing/2014/main" id="{FB302E41-003B-4AAD-97FC-F0F7D51E2FF6}"/>
              </a:ext>
            </a:extLst>
          </p:cNvPr>
          <p:cNvSpPr>
            <a:spLocks noChangeArrowheads="1"/>
          </p:cNvSpPr>
          <p:nvPr/>
        </p:nvSpPr>
        <p:spPr bwMode="auto">
          <a:xfrm>
            <a:off x="1173163" y="350520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84" name="AutoShape 39">
            <a:extLst>
              <a:ext uri="{FF2B5EF4-FFF2-40B4-BE49-F238E27FC236}">
                <a16:creationId xmlns:a16="http://schemas.microsoft.com/office/drawing/2014/main" id="{A84535FF-C5BA-42F7-9E07-15DC78A9EECA}"/>
              </a:ext>
            </a:extLst>
          </p:cNvPr>
          <p:cNvSpPr>
            <a:spLocks noChangeArrowheads="1"/>
          </p:cNvSpPr>
          <p:nvPr/>
        </p:nvSpPr>
        <p:spPr bwMode="auto">
          <a:xfrm>
            <a:off x="4460875" y="299720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85" name="AutoShape 40">
            <a:extLst>
              <a:ext uri="{FF2B5EF4-FFF2-40B4-BE49-F238E27FC236}">
                <a16:creationId xmlns:a16="http://schemas.microsoft.com/office/drawing/2014/main" id="{032A3773-8B0C-49B7-AAAE-D1D5583D1C51}"/>
              </a:ext>
            </a:extLst>
          </p:cNvPr>
          <p:cNvSpPr>
            <a:spLocks noChangeArrowheads="1"/>
          </p:cNvSpPr>
          <p:nvPr/>
        </p:nvSpPr>
        <p:spPr bwMode="auto">
          <a:xfrm rot="-10457669">
            <a:off x="4465638" y="363220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86" name="Text Box 41">
            <a:extLst>
              <a:ext uri="{FF2B5EF4-FFF2-40B4-BE49-F238E27FC236}">
                <a16:creationId xmlns:a16="http://schemas.microsoft.com/office/drawing/2014/main" id="{2E9728FA-C039-43EB-AE2E-D7C68FE764F8}"/>
              </a:ext>
            </a:extLst>
          </p:cNvPr>
          <p:cNvSpPr txBox="1">
            <a:spLocks noChangeArrowheads="1"/>
          </p:cNvSpPr>
          <p:nvPr/>
        </p:nvSpPr>
        <p:spPr bwMode="auto">
          <a:xfrm>
            <a:off x="679450" y="4030663"/>
            <a:ext cx="83153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1787" name="Text Box 42">
            <a:extLst>
              <a:ext uri="{FF2B5EF4-FFF2-40B4-BE49-F238E27FC236}">
                <a16:creationId xmlns:a16="http://schemas.microsoft.com/office/drawing/2014/main" id="{D13D47B9-AA30-42F8-88AC-F7953E034234}"/>
              </a:ext>
            </a:extLst>
          </p:cNvPr>
          <p:cNvSpPr txBox="1">
            <a:spLocks noChangeArrowheads="1"/>
          </p:cNvSpPr>
          <p:nvPr/>
        </p:nvSpPr>
        <p:spPr bwMode="auto">
          <a:xfrm>
            <a:off x="3392488" y="3540125"/>
            <a:ext cx="69691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1788" name="WordArt 43">
            <a:extLst>
              <a:ext uri="{FF2B5EF4-FFF2-40B4-BE49-F238E27FC236}">
                <a16:creationId xmlns:a16="http://schemas.microsoft.com/office/drawing/2014/main" id="{3104EDEB-DF81-40F4-A268-7D154116710B}"/>
              </a:ext>
            </a:extLst>
          </p:cNvPr>
          <p:cNvSpPr>
            <a:spLocks noChangeArrowheads="1" noChangeShapeType="1" noTextEdit="1"/>
          </p:cNvSpPr>
          <p:nvPr/>
        </p:nvSpPr>
        <p:spPr bwMode="auto">
          <a:xfrm rot="5400000">
            <a:off x="4052888" y="36750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1789" name="AutoShape 44">
            <a:extLst>
              <a:ext uri="{FF2B5EF4-FFF2-40B4-BE49-F238E27FC236}">
                <a16:creationId xmlns:a16="http://schemas.microsoft.com/office/drawing/2014/main" id="{F7AFD50E-33AE-45AD-8CC5-5430552A4727}"/>
              </a:ext>
            </a:extLst>
          </p:cNvPr>
          <p:cNvSpPr>
            <a:spLocks noChangeArrowheads="1"/>
          </p:cNvSpPr>
          <p:nvPr/>
        </p:nvSpPr>
        <p:spPr bwMode="auto">
          <a:xfrm>
            <a:off x="234950" y="1406525"/>
            <a:ext cx="4384675" cy="1044575"/>
          </a:xfrm>
          <a:prstGeom prst="wedgeRectCallout">
            <a:avLst>
              <a:gd name="adj1" fmla="val -13759"/>
              <a:gd name="adj2" fmla="val 238148"/>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1790" name="Text Box 45">
            <a:extLst>
              <a:ext uri="{FF2B5EF4-FFF2-40B4-BE49-F238E27FC236}">
                <a16:creationId xmlns:a16="http://schemas.microsoft.com/office/drawing/2014/main" id="{1CBF2467-268A-4F2B-9BEA-518E50758557}"/>
              </a:ext>
            </a:extLst>
          </p:cNvPr>
          <p:cNvSpPr txBox="1">
            <a:spLocks noChangeArrowheads="1"/>
          </p:cNvSpPr>
          <p:nvPr/>
        </p:nvSpPr>
        <p:spPr bwMode="auto">
          <a:xfrm>
            <a:off x="304800" y="1409700"/>
            <a:ext cx="4291013" cy="109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Press HDG to make the AP turn </a:t>
            </a:r>
          </a:p>
          <a:p>
            <a:pPr eaLnBrk="1" hangingPunct="1"/>
            <a:r>
              <a:rPr lang="en-US" altLang="en-US" sz="2200" dirty="0">
                <a:latin typeface="Arial" panose="020B0604020202020204" pitchFamily="34" charset="0"/>
              </a:rPr>
              <a:t>to the heading under the heading</a:t>
            </a:r>
          </a:p>
          <a:p>
            <a:pPr eaLnBrk="1" hangingPunct="1"/>
            <a:r>
              <a:rPr lang="en-US" altLang="en-US" sz="2200" dirty="0">
                <a:latin typeface="Arial" panose="020B0604020202020204" pitchFamily="34" charset="0"/>
              </a:rPr>
              <a:t> bug on the HSI</a:t>
            </a:r>
          </a:p>
        </p:txBody>
      </p:sp>
      <p:sp>
        <p:nvSpPr>
          <p:cNvPr id="31791" name="AutoShape 48">
            <a:extLst>
              <a:ext uri="{FF2B5EF4-FFF2-40B4-BE49-F238E27FC236}">
                <a16:creationId xmlns:a16="http://schemas.microsoft.com/office/drawing/2014/main" id="{7D8A2C9C-36FD-43C1-B138-D50AEC7F47F1}"/>
              </a:ext>
            </a:extLst>
          </p:cNvPr>
          <p:cNvSpPr>
            <a:spLocks noChangeArrowheads="1"/>
          </p:cNvSpPr>
          <p:nvPr/>
        </p:nvSpPr>
        <p:spPr bwMode="auto">
          <a:xfrm>
            <a:off x="2511425" y="5281613"/>
            <a:ext cx="5461000" cy="1193800"/>
          </a:xfrm>
          <a:prstGeom prst="wedgeRectCallout">
            <a:avLst>
              <a:gd name="adj1" fmla="val -54389"/>
              <a:gd name="adj2" fmla="val -211171"/>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1792" name="Text Box 49">
            <a:extLst>
              <a:ext uri="{FF2B5EF4-FFF2-40B4-BE49-F238E27FC236}">
                <a16:creationId xmlns:a16="http://schemas.microsoft.com/office/drawing/2014/main" id="{AD27A97D-C84D-4EB3-9B1B-9D9558495213}"/>
              </a:ext>
            </a:extLst>
          </p:cNvPr>
          <p:cNvSpPr txBox="1">
            <a:spLocks noChangeArrowheads="1"/>
          </p:cNvSpPr>
          <p:nvPr/>
        </p:nvSpPr>
        <p:spPr bwMode="auto">
          <a:xfrm>
            <a:off x="2746375" y="5507038"/>
            <a:ext cx="5113338"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Display will switch from ROL to HDG</a:t>
            </a:r>
          </a:p>
          <a:p>
            <a:pPr eaLnBrk="1" hangingPunct="1"/>
            <a:r>
              <a:rPr lang="en-US" altLang="en-US" sz="2200" dirty="0">
                <a:latin typeface="Arial" panose="020B0604020202020204" pitchFamily="34" charset="0"/>
              </a:rPr>
              <a:t>and aircraft will turn to selected heading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092BC3A-28FC-4580-BD2C-54BE8753389A}"/>
              </a:ext>
            </a:extLst>
          </p:cNvPr>
          <p:cNvSpPr>
            <a:spLocks noGrp="1" noChangeArrowheads="1"/>
          </p:cNvSpPr>
          <p:nvPr>
            <p:ph type="title"/>
          </p:nvPr>
        </p:nvSpPr>
        <p:spPr>
          <a:xfrm>
            <a:off x="1628270" y="246380"/>
            <a:ext cx="5937755" cy="1188720"/>
          </a:xfrm>
        </p:spPr>
        <p:txBody>
          <a:bodyPr>
            <a:normAutofit fontScale="90000"/>
          </a:bodyPr>
          <a:lstStyle/>
          <a:p>
            <a:r>
              <a:rPr lang="en-US" altLang="en-US" dirty="0"/>
              <a:t>Indications During After Takeoff Climb</a:t>
            </a:r>
          </a:p>
        </p:txBody>
      </p:sp>
      <p:sp>
        <p:nvSpPr>
          <p:cNvPr id="32771" name="Slide Number Placeholder 4">
            <a:extLst>
              <a:ext uri="{FF2B5EF4-FFF2-40B4-BE49-F238E27FC236}">
                <a16:creationId xmlns:a16="http://schemas.microsoft.com/office/drawing/2014/main" id="{3FFE6119-5884-4DC3-8B27-8094C3D6941D}"/>
              </a:ext>
            </a:extLst>
          </p:cNvPr>
          <p:cNvSpPr>
            <a:spLocks noGrp="1"/>
          </p:cNvSpPr>
          <p:nvPr>
            <p:ph type="sldNum" sz="quarter" idx="4294967295"/>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523755-4FA9-4292-B8AB-6D2EFEE2E170}" type="slidenum">
              <a:rPr lang="en-US" altLang="en-US" sz="1500">
                <a:latin typeface="Times New Roman" panose="02020603050405020304" pitchFamily="18" charset="0"/>
              </a:rPr>
              <a:pPr fontAlgn="base">
                <a:spcBef>
                  <a:spcPct val="0"/>
                </a:spcBef>
                <a:spcAft>
                  <a:spcPct val="0"/>
                </a:spcAft>
              </a:pPr>
              <a:t>45</a:t>
            </a:fld>
            <a:endParaRPr lang="en-US" altLang="en-US" sz="1500" dirty="0">
              <a:latin typeface="Times New Roman" panose="02020603050405020304" pitchFamily="18" charset="0"/>
            </a:endParaRPr>
          </a:p>
        </p:txBody>
      </p:sp>
      <p:sp>
        <p:nvSpPr>
          <p:cNvPr id="32772" name="Rectangle 3">
            <a:extLst>
              <a:ext uri="{FF2B5EF4-FFF2-40B4-BE49-F238E27FC236}">
                <a16:creationId xmlns:a16="http://schemas.microsoft.com/office/drawing/2014/main" id="{B377D526-BFBE-4EEF-8BD0-298C450F571B}"/>
              </a:ext>
            </a:extLst>
          </p:cNvPr>
          <p:cNvSpPr>
            <a:spLocks noChangeArrowheads="1"/>
          </p:cNvSpPr>
          <p:nvPr/>
        </p:nvSpPr>
        <p:spPr bwMode="auto">
          <a:xfrm>
            <a:off x="728663" y="169862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773" name="Text Box 4">
            <a:extLst>
              <a:ext uri="{FF2B5EF4-FFF2-40B4-BE49-F238E27FC236}">
                <a16:creationId xmlns:a16="http://schemas.microsoft.com/office/drawing/2014/main" id="{3825316C-66A2-4ACD-A957-5D5B135C5F5A}"/>
              </a:ext>
            </a:extLst>
          </p:cNvPr>
          <p:cNvSpPr txBox="1">
            <a:spLocks noChangeArrowheads="1"/>
          </p:cNvSpPr>
          <p:nvPr/>
        </p:nvSpPr>
        <p:spPr bwMode="auto">
          <a:xfrm>
            <a:off x="7508875" y="183832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2774" name="Text Box 5">
            <a:extLst>
              <a:ext uri="{FF2B5EF4-FFF2-40B4-BE49-F238E27FC236}">
                <a16:creationId xmlns:a16="http://schemas.microsoft.com/office/drawing/2014/main" id="{2A2AE3AB-6C2C-4D0C-B2A0-F7C45EE525A6}"/>
              </a:ext>
            </a:extLst>
          </p:cNvPr>
          <p:cNvSpPr txBox="1">
            <a:spLocks noChangeArrowheads="1"/>
          </p:cNvSpPr>
          <p:nvPr/>
        </p:nvSpPr>
        <p:spPr bwMode="auto">
          <a:xfrm>
            <a:off x="6642100" y="183673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2775" name="Text Box 6">
            <a:extLst>
              <a:ext uri="{FF2B5EF4-FFF2-40B4-BE49-F238E27FC236}">
                <a16:creationId xmlns:a16="http://schemas.microsoft.com/office/drawing/2014/main" id="{8118FF44-A278-48FC-ACF0-8781AAA04A10}"/>
              </a:ext>
            </a:extLst>
          </p:cNvPr>
          <p:cNvSpPr txBox="1">
            <a:spLocks noChangeArrowheads="1"/>
          </p:cNvSpPr>
          <p:nvPr/>
        </p:nvSpPr>
        <p:spPr bwMode="auto">
          <a:xfrm>
            <a:off x="6400800" y="242093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2776" name="Text Box 7">
            <a:extLst>
              <a:ext uri="{FF2B5EF4-FFF2-40B4-BE49-F238E27FC236}">
                <a16:creationId xmlns:a16="http://schemas.microsoft.com/office/drawing/2014/main" id="{AEE0EA4E-A2EE-45F3-ACB1-58CD174C2DA8}"/>
              </a:ext>
            </a:extLst>
          </p:cNvPr>
          <p:cNvSpPr txBox="1">
            <a:spLocks noChangeArrowheads="1"/>
          </p:cNvSpPr>
          <p:nvPr/>
        </p:nvSpPr>
        <p:spPr bwMode="auto">
          <a:xfrm>
            <a:off x="6423025" y="312102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2777" name="Text Box 8">
            <a:extLst>
              <a:ext uri="{FF2B5EF4-FFF2-40B4-BE49-F238E27FC236}">
                <a16:creationId xmlns:a16="http://schemas.microsoft.com/office/drawing/2014/main" id="{ECDF846E-CCFB-4AC5-BFDD-6311682F0BA3}"/>
              </a:ext>
            </a:extLst>
          </p:cNvPr>
          <p:cNvSpPr txBox="1">
            <a:spLocks noChangeArrowheads="1"/>
          </p:cNvSpPr>
          <p:nvPr/>
        </p:nvSpPr>
        <p:spPr bwMode="auto">
          <a:xfrm>
            <a:off x="858838" y="319722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2778" name="Text Box 9">
            <a:extLst>
              <a:ext uri="{FF2B5EF4-FFF2-40B4-BE49-F238E27FC236}">
                <a16:creationId xmlns:a16="http://schemas.microsoft.com/office/drawing/2014/main" id="{651B6526-8E7C-4990-9525-F1C7E2264A1C}"/>
              </a:ext>
            </a:extLst>
          </p:cNvPr>
          <p:cNvSpPr txBox="1">
            <a:spLocks noChangeArrowheads="1"/>
          </p:cNvSpPr>
          <p:nvPr/>
        </p:nvSpPr>
        <p:spPr bwMode="auto">
          <a:xfrm>
            <a:off x="1666875" y="322421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2779" name="Text Box 10">
            <a:extLst>
              <a:ext uri="{FF2B5EF4-FFF2-40B4-BE49-F238E27FC236}">
                <a16:creationId xmlns:a16="http://schemas.microsoft.com/office/drawing/2014/main" id="{7AD0197A-65F2-4E66-93EE-F5FE6B357E91}"/>
              </a:ext>
            </a:extLst>
          </p:cNvPr>
          <p:cNvSpPr txBox="1">
            <a:spLocks noChangeArrowheads="1"/>
          </p:cNvSpPr>
          <p:nvPr/>
        </p:nvSpPr>
        <p:spPr bwMode="auto">
          <a:xfrm>
            <a:off x="2625725" y="323691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2780" name="Text Box 11">
            <a:extLst>
              <a:ext uri="{FF2B5EF4-FFF2-40B4-BE49-F238E27FC236}">
                <a16:creationId xmlns:a16="http://schemas.microsoft.com/office/drawing/2014/main" id="{3F9FB7F8-635D-46E7-86B8-16616647842C}"/>
              </a:ext>
            </a:extLst>
          </p:cNvPr>
          <p:cNvSpPr txBox="1">
            <a:spLocks noChangeArrowheads="1"/>
          </p:cNvSpPr>
          <p:nvPr/>
        </p:nvSpPr>
        <p:spPr bwMode="auto">
          <a:xfrm>
            <a:off x="3584575" y="322421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2781" name="Text Box 12">
            <a:extLst>
              <a:ext uri="{FF2B5EF4-FFF2-40B4-BE49-F238E27FC236}">
                <a16:creationId xmlns:a16="http://schemas.microsoft.com/office/drawing/2014/main" id="{D0765609-D07D-4A3B-A2BB-F8439C9CC69F}"/>
              </a:ext>
            </a:extLst>
          </p:cNvPr>
          <p:cNvSpPr txBox="1">
            <a:spLocks noChangeArrowheads="1"/>
          </p:cNvSpPr>
          <p:nvPr/>
        </p:nvSpPr>
        <p:spPr bwMode="auto">
          <a:xfrm>
            <a:off x="4559300" y="321151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2782" name="Text Box 13">
            <a:extLst>
              <a:ext uri="{FF2B5EF4-FFF2-40B4-BE49-F238E27FC236}">
                <a16:creationId xmlns:a16="http://schemas.microsoft.com/office/drawing/2014/main" id="{86E135B6-1B04-4211-B7F1-55539F1717AF}"/>
              </a:ext>
            </a:extLst>
          </p:cNvPr>
          <p:cNvSpPr txBox="1">
            <a:spLocks noChangeArrowheads="1"/>
          </p:cNvSpPr>
          <p:nvPr/>
        </p:nvSpPr>
        <p:spPr bwMode="auto">
          <a:xfrm>
            <a:off x="5537200" y="319722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2783" name="Text Box 14">
            <a:extLst>
              <a:ext uri="{FF2B5EF4-FFF2-40B4-BE49-F238E27FC236}">
                <a16:creationId xmlns:a16="http://schemas.microsoft.com/office/drawing/2014/main" id="{0BBAE578-31BF-44E0-9E09-FD3E1FFA3F60}"/>
              </a:ext>
            </a:extLst>
          </p:cNvPr>
          <p:cNvSpPr txBox="1">
            <a:spLocks noChangeArrowheads="1"/>
          </p:cNvSpPr>
          <p:nvPr/>
        </p:nvSpPr>
        <p:spPr bwMode="auto">
          <a:xfrm>
            <a:off x="895350" y="264160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2784" name="Text Box 15">
            <a:extLst>
              <a:ext uri="{FF2B5EF4-FFF2-40B4-BE49-F238E27FC236}">
                <a16:creationId xmlns:a16="http://schemas.microsoft.com/office/drawing/2014/main" id="{257842E9-6CD7-4325-AC45-6A8117E62208}"/>
              </a:ext>
            </a:extLst>
          </p:cNvPr>
          <p:cNvSpPr txBox="1">
            <a:spLocks noChangeArrowheads="1"/>
          </p:cNvSpPr>
          <p:nvPr/>
        </p:nvSpPr>
        <p:spPr bwMode="auto">
          <a:xfrm>
            <a:off x="1289050" y="265271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2785" name="Text Box 16">
            <a:extLst>
              <a:ext uri="{FF2B5EF4-FFF2-40B4-BE49-F238E27FC236}">
                <a16:creationId xmlns:a16="http://schemas.microsoft.com/office/drawing/2014/main" id="{2ABBEAAD-240D-4F39-8A3A-C6756E62B218}"/>
              </a:ext>
            </a:extLst>
          </p:cNvPr>
          <p:cNvSpPr txBox="1">
            <a:spLocks noChangeArrowheads="1"/>
          </p:cNvSpPr>
          <p:nvPr/>
        </p:nvSpPr>
        <p:spPr bwMode="auto">
          <a:xfrm>
            <a:off x="1909763" y="1905000"/>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2786" name="Text Box 17">
            <a:extLst>
              <a:ext uri="{FF2B5EF4-FFF2-40B4-BE49-F238E27FC236}">
                <a16:creationId xmlns:a16="http://schemas.microsoft.com/office/drawing/2014/main" id="{F6083EB4-48FB-403E-B35A-6A98AD7A6875}"/>
              </a:ext>
            </a:extLst>
          </p:cNvPr>
          <p:cNvSpPr txBox="1">
            <a:spLocks noChangeArrowheads="1"/>
          </p:cNvSpPr>
          <p:nvPr/>
        </p:nvSpPr>
        <p:spPr bwMode="auto">
          <a:xfrm>
            <a:off x="2835275" y="190341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2787" name="Text Box 18">
            <a:extLst>
              <a:ext uri="{FF2B5EF4-FFF2-40B4-BE49-F238E27FC236}">
                <a16:creationId xmlns:a16="http://schemas.microsoft.com/office/drawing/2014/main" id="{8AB369B6-B206-498C-A936-550BD8E7D741}"/>
              </a:ext>
            </a:extLst>
          </p:cNvPr>
          <p:cNvSpPr txBox="1">
            <a:spLocks noChangeArrowheads="1"/>
          </p:cNvSpPr>
          <p:nvPr/>
        </p:nvSpPr>
        <p:spPr bwMode="auto">
          <a:xfrm>
            <a:off x="3552825" y="1887538"/>
            <a:ext cx="5556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32788" name="Text Box 19">
            <a:extLst>
              <a:ext uri="{FF2B5EF4-FFF2-40B4-BE49-F238E27FC236}">
                <a16:creationId xmlns:a16="http://schemas.microsoft.com/office/drawing/2014/main" id="{F31A4E83-C570-4951-8C0F-AA86C9C68EF1}"/>
              </a:ext>
            </a:extLst>
          </p:cNvPr>
          <p:cNvSpPr txBox="1">
            <a:spLocks noChangeArrowheads="1"/>
          </p:cNvSpPr>
          <p:nvPr/>
        </p:nvSpPr>
        <p:spPr bwMode="auto">
          <a:xfrm>
            <a:off x="4368800" y="193040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2789" name="Text Box 20">
            <a:extLst>
              <a:ext uri="{FF2B5EF4-FFF2-40B4-BE49-F238E27FC236}">
                <a16:creationId xmlns:a16="http://schemas.microsoft.com/office/drawing/2014/main" id="{1B6C22E5-8889-4E43-A1BF-F8CF7C59BD52}"/>
              </a:ext>
            </a:extLst>
          </p:cNvPr>
          <p:cNvSpPr txBox="1">
            <a:spLocks noChangeArrowheads="1"/>
          </p:cNvSpPr>
          <p:nvPr/>
        </p:nvSpPr>
        <p:spPr bwMode="auto">
          <a:xfrm>
            <a:off x="5027613" y="1851025"/>
            <a:ext cx="80645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3500</a:t>
            </a:r>
          </a:p>
        </p:txBody>
      </p:sp>
      <p:sp>
        <p:nvSpPr>
          <p:cNvPr id="32790" name="Oval 21">
            <a:extLst>
              <a:ext uri="{FF2B5EF4-FFF2-40B4-BE49-F238E27FC236}">
                <a16:creationId xmlns:a16="http://schemas.microsoft.com/office/drawing/2014/main" id="{61BD96E6-0338-4B4F-9D02-8409AE70ECCD}"/>
              </a:ext>
            </a:extLst>
          </p:cNvPr>
          <p:cNvSpPr>
            <a:spLocks noChangeArrowheads="1"/>
          </p:cNvSpPr>
          <p:nvPr/>
        </p:nvSpPr>
        <p:spPr bwMode="auto">
          <a:xfrm>
            <a:off x="7356475" y="248920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791" name="Oval 22">
            <a:extLst>
              <a:ext uri="{FF2B5EF4-FFF2-40B4-BE49-F238E27FC236}">
                <a16:creationId xmlns:a16="http://schemas.microsoft.com/office/drawing/2014/main" id="{FF648250-1333-48C9-9B90-BEF470D468FF}"/>
              </a:ext>
            </a:extLst>
          </p:cNvPr>
          <p:cNvSpPr>
            <a:spLocks noChangeArrowheads="1"/>
          </p:cNvSpPr>
          <p:nvPr/>
        </p:nvSpPr>
        <p:spPr bwMode="auto">
          <a:xfrm>
            <a:off x="7566025" y="267493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2792" name="Text Box 23">
            <a:extLst>
              <a:ext uri="{FF2B5EF4-FFF2-40B4-BE49-F238E27FC236}">
                <a16:creationId xmlns:a16="http://schemas.microsoft.com/office/drawing/2014/main" id="{80F35738-F405-45A3-B798-3E1E0004D0ED}"/>
              </a:ext>
            </a:extLst>
          </p:cNvPr>
          <p:cNvSpPr txBox="1">
            <a:spLocks noChangeArrowheads="1"/>
          </p:cNvSpPr>
          <p:nvPr/>
        </p:nvSpPr>
        <p:spPr bwMode="auto">
          <a:xfrm>
            <a:off x="4876800" y="228441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2793" name="Text Box 24">
            <a:extLst>
              <a:ext uri="{FF2B5EF4-FFF2-40B4-BE49-F238E27FC236}">
                <a16:creationId xmlns:a16="http://schemas.microsoft.com/office/drawing/2014/main" id="{3C91253D-B8EB-41EF-8CF6-E948E661A206}"/>
              </a:ext>
            </a:extLst>
          </p:cNvPr>
          <p:cNvSpPr txBox="1">
            <a:spLocks noChangeArrowheads="1"/>
          </p:cNvSpPr>
          <p:nvPr/>
        </p:nvSpPr>
        <p:spPr bwMode="auto">
          <a:xfrm>
            <a:off x="784225" y="178911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2794" name="Rectangle 25">
            <a:extLst>
              <a:ext uri="{FF2B5EF4-FFF2-40B4-BE49-F238E27FC236}">
                <a16:creationId xmlns:a16="http://schemas.microsoft.com/office/drawing/2014/main" id="{0D43FCD4-99C4-4627-88F9-7585B6546377}"/>
              </a:ext>
            </a:extLst>
          </p:cNvPr>
          <p:cNvSpPr>
            <a:spLocks noChangeArrowheads="1"/>
          </p:cNvSpPr>
          <p:nvPr/>
        </p:nvSpPr>
        <p:spPr bwMode="auto">
          <a:xfrm>
            <a:off x="5508625" y="32416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795" name="Rectangle 26">
            <a:extLst>
              <a:ext uri="{FF2B5EF4-FFF2-40B4-BE49-F238E27FC236}">
                <a16:creationId xmlns:a16="http://schemas.microsoft.com/office/drawing/2014/main" id="{EAE00618-762C-4F75-A77C-A5448E249976}"/>
              </a:ext>
            </a:extLst>
          </p:cNvPr>
          <p:cNvSpPr>
            <a:spLocks noChangeArrowheads="1"/>
          </p:cNvSpPr>
          <p:nvPr/>
        </p:nvSpPr>
        <p:spPr bwMode="auto">
          <a:xfrm>
            <a:off x="819150" y="32607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796" name="Rectangle 27">
            <a:extLst>
              <a:ext uri="{FF2B5EF4-FFF2-40B4-BE49-F238E27FC236}">
                <a16:creationId xmlns:a16="http://schemas.microsoft.com/office/drawing/2014/main" id="{534084ED-A7ED-4995-9962-B6292174B25D}"/>
              </a:ext>
            </a:extLst>
          </p:cNvPr>
          <p:cNvSpPr>
            <a:spLocks noChangeArrowheads="1"/>
          </p:cNvSpPr>
          <p:nvPr/>
        </p:nvSpPr>
        <p:spPr bwMode="auto">
          <a:xfrm>
            <a:off x="1720850" y="325913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797" name="Rectangle 28">
            <a:extLst>
              <a:ext uri="{FF2B5EF4-FFF2-40B4-BE49-F238E27FC236}">
                <a16:creationId xmlns:a16="http://schemas.microsoft.com/office/drawing/2014/main" id="{5910792B-A643-48EA-AC8D-7A0E08E93AC9}"/>
              </a:ext>
            </a:extLst>
          </p:cNvPr>
          <p:cNvSpPr>
            <a:spLocks noChangeArrowheads="1"/>
          </p:cNvSpPr>
          <p:nvPr/>
        </p:nvSpPr>
        <p:spPr bwMode="auto">
          <a:xfrm>
            <a:off x="2659063" y="325913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798" name="Rectangle 29">
            <a:extLst>
              <a:ext uri="{FF2B5EF4-FFF2-40B4-BE49-F238E27FC236}">
                <a16:creationId xmlns:a16="http://schemas.microsoft.com/office/drawing/2014/main" id="{62B391E9-6E75-47DC-A7E4-8D924F5FB346}"/>
              </a:ext>
            </a:extLst>
          </p:cNvPr>
          <p:cNvSpPr>
            <a:spLocks noChangeArrowheads="1"/>
          </p:cNvSpPr>
          <p:nvPr/>
        </p:nvSpPr>
        <p:spPr bwMode="auto">
          <a:xfrm>
            <a:off x="3598863" y="32607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799" name="Rectangle 30">
            <a:extLst>
              <a:ext uri="{FF2B5EF4-FFF2-40B4-BE49-F238E27FC236}">
                <a16:creationId xmlns:a16="http://schemas.microsoft.com/office/drawing/2014/main" id="{BBFB2B5B-2E25-4AC3-95D9-4C7303B60B0A}"/>
              </a:ext>
            </a:extLst>
          </p:cNvPr>
          <p:cNvSpPr>
            <a:spLocks noChangeArrowheads="1"/>
          </p:cNvSpPr>
          <p:nvPr/>
        </p:nvSpPr>
        <p:spPr bwMode="auto">
          <a:xfrm>
            <a:off x="4562475" y="325913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0" name="Rectangle 31">
            <a:extLst>
              <a:ext uri="{FF2B5EF4-FFF2-40B4-BE49-F238E27FC236}">
                <a16:creationId xmlns:a16="http://schemas.microsoft.com/office/drawing/2014/main" id="{6B7B62E1-0DBE-44DD-98D3-D572AE3E1596}"/>
              </a:ext>
            </a:extLst>
          </p:cNvPr>
          <p:cNvSpPr>
            <a:spLocks noChangeArrowheads="1"/>
          </p:cNvSpPr>
          <p:nvPr/>
        </p:nvSpPr>
        <p:spPr bwMode="auto">
          <a:xfrm>
            <a:off x="6362700" y="236537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1" name="Rectangle 32">
            <a:extLst>
              <a:ext uri="{FF2B5EF4-FFF2-40B4-BE49-F238E27FC236}">
                <a16:creationId xmlns:a16="http://schemas.microsoft.com/office/drawing/2014/main" id="{16C1B184-AE55-4AA9-BE3A-AA17E1C52683}"/>
              </a:ext>
            </a:extLst>
          </p:cNvPr>
          <p:cNvSpPr>
            <a:spLocks noChangeArrowheads="1"/>
          </p:cNvSpPr>
          <p:nvPr/>
        </p:nvSpPr>
        <p:spPr bwMode="auto">
          <a:xfrm>
            <a:off x="6448425" y="245268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2" name="Rectangle 33">
            <a:extLst>
              <a:ext uri="{FF2B5EF4-FFF2-40B4-BE49-F238E27FC236}">
                <a16:creationId xmlns:a16="http://schemas.microsoft.com/office/drawing/2014/main" id="{D5FD521F-A42F-418A-984B-569F2921D0AF}"/>
              </a:ext>
            </a:extLst>
          </p:cNvPr>
          <p:cNvSpPr>
            <a:spLocks noChangeArrowheads="1"/>
          </p:cNvSpPr>
          <p:nvPr/>
        </p:nvSpPr>
        <p:spPr bwMode="auto">
          <a:xfrm>
            <a:off x="6465888" y="317341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3" name="Rectangle 34">
            <a:extLst>
              <a:ext uri="{FF2B5EF4-FFF2-40B4-BE49-F238E27FC236}">
                <a16:creationId xmlns:a16="http://schemas.microsoft.com/office/drawing/2014/main" id="{5C5777D4-4A31-4A5B-84D1-2C37F596CCFA}"/>
              </a:ext>
            </a:extLst>
          </p:cNvPr>
          <p:cNvSpPr>
            <a:spLocks noChangeArrowheads="1"/>
          </p:cNvSpPr>
          <p:nvPr/>
        </p:nvSpPr>
        <p:spPr bwMode="auto">
          <a:xfrm>
            <a:off x="6696075" y="187166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4" name="Rectangle 35">
            <a:extLst>
              <a:ext uri="{FF2B5EF4-FFF2-40B4-BE49-F238E27FC236}">
                <a16:creationId xmlns:a16="http://schemas.microsoft.com/office/drawing/2014/main" id="{36D676A6-B780-41D4-9D5F-F4410C48BA5D}"/>
              </a:ext>
            </a:extLst>
          </p:cNvPr>
          <p:cNvSpPr>
            <a:spLocks noChangeArrowheads="1"/>
          </p:cNvSpPr>
          <p:nvPr/>
        </p:nvSpPr>
        <p:spPr bwMode="auto">
          <a:xfrm>
            <a:off x="7577138" y="186372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5" name="Rectangle 36">
            <a:extLst>
              <a:ext uri="{FF2B5EF4-FFF2-40B4-BE49-F238E27FC236}">
                <a16:creationId xmlns:a16="http://schemas.microsoft.com/office/drawing/2014/main" id="{E7EC7446-625D-423A-B4B9-DF601497DCC6}"/>
              </a:ext>
            </a:extLst>
          </p:cNvPr>
          <p:cNvSpPr>
            <a:spLocks noChangeArrowheads="1"/>
          </p:cNvSpPr>
          <p:nvPr/>
        </p:nvSpPr>
        <p:spPr bwMode="auto">
          <a:xfrm>
            <a:off x="1901825" y="183515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6" name="Rectangle 37">
            <a:extLst>
              <a:ext uri="{FF2B5EF4-FFF2-40B4-BE49-F238E27FC236}">
                <a16:creationId xmlns:a16="http://schemas.microsoft.com/office/drawing/2014/main" id="{B8FF4495-1296-4C61-9B52-ED9E2178A201}"/>
              </a:ext>
            </a:extLst>
          </p:cNvPr>
          <p:cNvSpPr>
            <a:spLocks noChangeArrowheads="1"/>
          </p:cNvSpPr>
          <p:nvPr/>
        </p:nvSpPr>
        <p:spPr bwMode="auto">
          <a:xfrm>
            <a:off x="2781300" y="192087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7" name="Oval 38">
            <a:extLst>
              <a:ext uri="{FF2B5EF4-FFF2-40B4-BE49-F238E27FC236}">
                <a16:creationId xmlns:a16="http://schemas.microsoft.com/office/drawing/2014/main" id="{54A9139D-18F9-42B6-83B6-D7B3C8FC3970}"/>
              </a:ext>
            </a:extLst>
          </p:cNvPr>
          <p:cNvSpPr>
            <a:spLocks noChangeArrowheads="1"/>
          </p:cNvSpPr>
          <p:nvPr/>
        </p:nvSpPr>
        <p:spPr bwMode="auto">
          <a:xfrm>
            <a:off x="1173163" y="237807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8" name="AutoShape 39">
            <a:extLst>
              <a:ext uri="{FF2B5EF4-FFF2-40B4-BE49-F238E27FC236}">
                <a16:creationId xmlns:a16="http://schemas.microsoft.com/office/drawing/2014/main" id="{FEC52ACD-49C1-43C7-9892-1047B10FAA60}"/>
              </a:ext>
            </a:extLst>
          </p:cNvPr>
          <p:cNvSpPr>
            <a:spLocks noChangeArrowheads="1"/>
          </p:cNvSpPr>
          <p:nvPr/>
        </p:nvSpPr>
        <p:spPr bwMode="auto">
          <a:xfrm>
            <a:off x="4460875" y="187007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9" name="AutoShape 40">
            <a:extLst>
              <a:ext uri="{FF2B5EF4-FFF2-40B4-BE49-F238E27FC236}">
                <a16:creationId xmlns:a16="http://schemas.microsoft.com/office/drawing/2014/main" id="{CCDE9884-9FC0-4962-828F-732263D255ED}"/>
              </a:ext>
            </a:extLst>
          </p:cNvPr>
          <p:cNvSpPr>
            <a:spLocks noChangeArrowheads="1"/>
          </p:cNvSpPr>
          <p:nvPr/>
        </p:nvSpPr>
        <p:spPr bwMode="auto">
          <a:xfrm rot="-10457669">
            <a:off x="4465638" y="250507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10" name="Text Box 41">
            <a:extLst>
              <a:ext uri="{FF2B5EF4-FFF2-40B4-BE49-F238E27FC236}">
                <a16:creationId xmlns:a16="http://schemas.microsoft.com/office/drawing/2014/main" id="{E47DBFBF-7F9A-4EFF-ADFC-6F60E17238F9}"/>
              </a:ext>
            </a:extLst>
          </p:cNvPr>
          <p:cNvSpPr txBox="1">
            <a:spLocks noChangeArrowheads="1"/>
          </p:cNvSpPr>
          <p:nvPr/>
        </p:nvSpPr>
        <p:spPr bwMode="auto">
          <a:xfrm>
            <a:off x="679450" y="2903538"/>
            <a:ext cx="83153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2811" name="Text Box 42">
            <a:extLst>
              <a:ext uri="{FF2B5EF4-FFF2-40B4-BE49-F238E27FC236}">
                <a16:creationId xmlns:a16="http://schemas.microsoft.com/office/drawing/2014/main" id="{147FB6DA-A1BE-41B4-9B55-73F11CB39465}"/>
              </a:ext>
            </a:extLst>
          </p:cNvPr>
          <p:cNvSpPr txBox="1">
            <a:spLocks noChangeArrowheads="1"/>
          </p:cNvSpPr>
          <p:nvPr/>
        </p:nvSpPr>
        <p:spPr bwMode="auto">
          <a:xfrm>
            <a:off x="3392488" y="2413000"/>
            <a:ext cx="69691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2812" name="WordArt 43">
            <a:extLst>
              <a:ext uri="{FF2B5EF4-FFF2-40B4-BE49-F238E27FC236}">
                <a16:creationId xmlns:a16="http://schemas.microsoft.com/office/drawing/2014/main" id="{CDE02362-A872-431A-B555-B4B0D2D7D9B3}"/>
              </a:ext>
            </a:extLst>
          </p:cNvPr>
          <p:cNvSpPr>
            <a:spLocks noChangeArrowheads="1" noChangeShapeType="1" noTextEdit="1"/>
          </p:cNvSpPr>
          <p:nvPr/>
        </p:nvSpPr>
        <p:spPr bwMode="auto">
          <a:xfrm rot="5400000">
            <a:off x="4052888" y="2547937"/>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2813" name="AutoShape 46">
            <a:extLst>
              <a:ext uri="{FF2B5EF4-FFF2-40B4-BE49-F238E27FC236}">
                <a16:creationId xmlns:a16="http://schemas.microsoft.com/office/drawing/2014/main" id="{86B39387-C107-4772-A75A-4225BD9BF136}"/>
              </a:ext>
            </a:extLst>
          </p:cNvPr>
          <p:cNvSpPr>
            <a:spLocks noChangeArrowheads="1"/>
          </p:cNvSpPr>
          <p:nvPr/>
        </p:nvSpPr>
        <p:spPr bwMode="auto">
          <a:xfrm>
            <a:off x="450850" y="5114925"/>
            <a:ext cx="3357563" cy="925513"/>
          </a:xfrm>
          <a:prstGeom prst="wedgeRectCallout">
            <a:avLst>
              <a:gd name="adj1" fmla="val 17611"/>
              <a:gd name="adj2" fmla="val -220153"/>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2814" name="AutoShape 48">
            <a:extLst>
              <a:ext uri="{FF2B5EF4-FFF2-40B4-BE49-F238E27FC236}">
                <a16:creationId xmlns:a16="http://schemas.microsoft.com/office/drawing/2014/main" id="{8D980586-A950-4470-B8F0-71FDC0641E3A}"/>
              </a:ext>
            </a:extLst>
          </p:cNvPr>
          <p:cNvSpPr>
            <a:spLocks noChangeArrowheads="1"/>
          </p:cNvSpPr>
          <p:nvPr/>
        </p:nvSpPr>
        <p:spPr bwMode="auto">
          <a:xfrm>
            <a:off x="4875213" y="4699000"/>
            <a:ext cx="3922712" cy="1776413"/>
          </a:xfrm>
          <a:prstGeom prst="wedgeRectCallout">
            <a:avLst>
              <a:gd name="adj1" fmla="val -102366"/>
              <a:gd name="adj2" fmla="val -163852"/>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2815" name="WordArt 50">
            <a:extLst>
              <a:ext uri="{FF2B5EF4-FFF2-40B4-BE49-F238E27FC236}">
                <a16:creationId xmlns:a16="http://schemas.microsoft.com/office/drawing/2014/main" id="{FD8F56FE-BB67-4879-B75C-D609E3D98DEB}"/>
              </a:ext>
            </a:extLst>
          </p:cNvPr>
          <p:cNvSpPr>
            <a:spLocks noChangeArrowheads="1" noChangeShapeType="1" noTextEdit="1"/>
          </p:cNvSpPr>
          <p:nvPr/>
        </p:nvSpPr>
        <p:spPr bwMode="auto">
          <a:xfrm rot="5400000">
            <a:off x="2951163" y="258921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2816" name="Text Box 51">
            <a:extLst>
              <a:ext uri="{FF2B5EF4-FFF2-40B4-BE49-F238E27FC236}">
                <a16:creationId xmlns:a16="http://schemas.microsoft.com/office/drawing/2014/main" id="{391F0A0E-73C8-4D2F-ABDC-C3176B3372E2}"/>
              </a:ext>
            </a:extLst>
          </p:cNvPr>
          <p:cNvSpPr txBox="1">
            <a:spLocks noChangeArrowheads="1"/>
          </p:cNvSpPr>
          <p:nvPr/>
        </p:nvSpPr>
        <p:spPr bwMode="auto">
          <a:xfrm>
            <a:off x="490538" y="5235575"/>
            <a:ext cx="3276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Press NAV button to arm</a:t>
            </a:r>
          </a:p>
          <a:p>
            <a:pPr eaLnBrk="1" hangingPunct="1"/>
            <a:r>
              <a:rPr lang="en-US" altLang="en-US" sz="2200" dirty="0">
                <a:latin typeface="Arial" panose="020B0604020202020204" pitchFamily="34" charset="0"/>
              </a:rPr>
              <a:t> NAV capture</a:t>
            </a:r>
          </a:p>
        </p:txBody>
      </p:sp>
      <p:sp>
        <p:nvSpPr>
          <p:cNvPr id="32817" name="Text Box 52">
            <a:extLst>
              <a:ext uri="{FF2B5EF4-FFF2-40B4-BE49-F238E27FC236}">
                <a16:creationId xmlns:a16="http://schemas.microsoft.com/office/drawing/2014/main" id="{01305C7C-28D9-4CF9-B815-2186EACEA013}"/>
              </a:ext>
            </a:extLst>
          </p:cNvPr>
          <p:cNvSpPr txBox="1">
            <a:spLocks noChangeArrowheads="1"/>
          </p:cNvSpPr>
          <p:nvPr/>
        </p:nvSpPr>
        <p:spPr bwMode="auto">
          <a:xfrm>
            <a:off x="2203450" y="2443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2818" name="Text Box 53">
            <a:extLst>
              <a:ext uri="{FF2B5EF4-FFF2-40B4-BE49-F238E27FC236}">
                <a16:creationId xmlns:a16="http://schemas.microsoft.com/office/drawing/2014/main" id="{D54961DA-8906-452B-88C0-D7D862C0B305}"/>
              </a:ext>
            </a:extLst>
          </p:cNvPr>
          <p:cNvSpPr txBox="1">
            <a:spLocks noChangeArrowheads="1"/>
          </p:cNvSpPr>
          <p:nvPr/>
        </p:nvSpPr>
        <p:spPr bwMode="auto">
          <a:xfrm>
            <a:off x="4945063" y="4770438"/>
            <a:ext cx="3821112"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 ARM will be displayed</a:t>
            </a:r>
          </a:p>
          <a:p>
            <a:pPr eaLnBrk="1" hangingPunct="1"/>
            <a:r>
              <a:rPr lang="en-US" altLang="en-US" sz="2200" dirty="0">
                <a:latin typeface="Arial" panose="020B0604020202020204" pitchFamily="34" charset="0"/>
              </a:rPr>
              <a:t>showing that the AP is armed</a:t>
            </a:r>
          </a:p>
          <a:p>
            <a:pPr eaLnBrk="1" hangingPunct="1"/>
            <a:r>
              <a:rPr lang="en-US" altLang="en-US" sz="2200" dirty="0">
                <a:latin typeface="Arial" panose="020B0604020202020204" pitchFamily="34" charset="0"/>
              </a:rPr>
              <a:t> to capture and intercept the </a:t>
            </a:r>
          </a:p>
          <a:p>
            <a:pPr eaLnBrk="1" hangingPunct="1"/>
            <a:r>
              <a:rPr lang="en-US" altLang="en-US" sz="2200" dirty="0">
                <a:latin typeface="Arial" panose="020B0604020202020204" pitchFamily="34" charset="0"/>
              </a:rPr>
              <a:t>course selected on the HSI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074">
            <a:extLst>
              <a:ext uri="{FF2B5EF4-FFF2-40B4-BE49-F238E27FC236}">
                <a16:creationId xmlns:a16="http://schemas.microsoft.com/office/drawing/2014/main" id="{42447FE4-DDB0-4334-AC75-F5D09E4F580C}"/>
              </a:ext>
            </a:extLst>
          </p:cNvPr>
          <p:cNvSpPr>
            <a:spLocks noGrp="1" noChangeArrowheads="1"/>
          </p:cNvSpPr>
          <p:nvPr>
            <p:ph type="title"/>
          </p:nvPr>
        </p:nvSpPr>
        <p:spPr>
          <a:xfrm>
            <a:off x="1500180" y="359093"/>
            <a:ext cx="5937755" cy="1188720"/>
          </a:xfrm>
        </p:spPr>
        <p:txBody>
          <a:bodyPr>
            <a:normAutofit fontScale="90000"/>
          </a:bodyPr>
          <a:lstStyle/>
          <a:p>
            <a:r>
              <a:rPr lang="en-US" altLang="en-US" dirty="0"/>
              <a:t>Indications During After Takeoff Climb</a:t>
            </a:r>
          </a:p>
        </p:txBody>
      </p:sp>
      <p:sp>
        <p:nvSpPr>
          <p:cNvPr id="33795" name="Slide Number Placeholder 4">
            <a:extLst>
              <a:ext uri="{FF2B5EF4-FFF2-40B4-BE49-F238E27FC236}">
                <a16:creationId xmlns:a16="http://schemas.microsoft.com/office/drawing/2014/main" id="{6AAFCB25-DBB0-4D0D-92E7-B2A8AE504315}"/>
              </a:ext>
            </a:extLst>
          </p:cNvPr>
          <p:cNvSpPr>
            <a:spLocks noGrp="1"/>
          </p:cNvSpPr>
          <p:nvPr>
            <p:ph type="sldNum" sz="quarter" idx="4294967295"/>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799A6E-B682-4508-A6A7-784A584A602A}" type="slidenum">
              <a:rPr lang="en-US" altLang="en-US" sz="1500">
                <a:latin typeface="Times New Roman" panose="02020603050405020304" pitchFamily="18" charset="0"/>
              </a:rPr>
              <a:pPr fontAlgn="base">
                <a:spcBef>
                  <a:spcPct val="0"/>
                </a:spcBef>
                <a:spcAft>
                  <a:spcPct val="0"/>
                </a:spcAft>
              </a:pPr>
              <a:t>46</a:t>
            </a:fld>
            <a:endParaRPr lang="en-US" altLang="en-US" sz="1500" dirty="0">
              <a:latin typeface="Times New Roman" panose="02020603050405020304" pitchFamily="18" charset="0"/>
            </a:endParaRPr>
          </a:p>
        </p:txBody>
      </p:sp>
      <p:sp>
        <p:nvSpPr>
          <p:cNvPr id="33796" name="Rectangle 3075">
            <a:extLst>
              <a:ext uri="{FF2B5EF4-FFF2-40B4-BE49-F238E27FC236}">
                <a16:creationId xmlns:a16="http://schemas.microsoft.com/office/drawing/2014/main" id="{B1898E8A-3715-483C-929A-70B9FB70F4B5}"/>
              </a:ext>
            </a:extLst>
          </p:cNvPr>
          <p:cNvSpPr>
            <a:spLocks noChangeArrowheads="1"/>
          </p:cNvSpPr>
          <p:nvPr/>
        </p:nvSpPr>
        <p:spPr bwMode="auto">
          <a:xfrm>
            <a:off x="728663" y="3079750"/>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797" name="Text Box 3076">
            <a:extLst>
              <a:ext uri="{FF2B5EF4-FFF2-40B4-BE49-F238E27FC236}">
                <a16:creationId xmlns:a16="http://schemas.microsoft.com/office/drawing/2014/main" id="{E2D18003-690A-44E3-A2F8-71B3759AF312}"/>
              </a:ext>
            </a:extLst>
          </p:cNvPr>
          <p:cNvSpPr txBox="1">
            <a:spLocks noChangeArrowheads="1"/>
          </p:cNvSpPr>
          <p:nvPr/>
        </p:nvSpPr>
        <p:spPr bwMode="auto">
          <a:xfrm>
            <a:off x="7508875" y="3219450"/>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3798" name="Text Box 3077">
            <a:extLst>
              <a:ext uri="{FF2B5EF4-FFF2-40B4-BE49-F238E27FC236}">
                <a16:creationId xmlns:a16="http://schemas.microsoft.com/office/drawing/2014/main" id="{2EAA40CE-4E6A-4DB9-A4CC-9F356A07EE41}"/>
              </a:ext>
            </a:extLst>
          </p:cNvPr>
          <p:cNvSpPr txBox="1">
            <a:spLocks noChangeArrowheads="1"/>
          </p:cNvSpPr>
          <p:nvPr/>
        </p:nvSpPr>
        <p:spPr bwMode="auto">
          <a:xfrm>
            <a:off x="6642100" y="32178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3799" name="Text Box 3078">
            <a:extLst>
              <a:ext uri="{FF2B5EF4-FFF2-40B4-BE49-F238E27FC236}">
                <a16:creationId xmlns:a16="http://schemas.microsoft.com/office/drawing/2014/main" id="{0BF9814D-7754-48DE-8DA2-19396EF7ABFE}"/>
              </a:ext>
            </a:extLst>
          </p:cNvPr>
          <p:cNvSpPr txBox="1">
            <a:spLocks noChangeArrowheads="1"/>
          </p:cNvSpPr>
          <p:nvPr/>
        </p:nvSpPr>
        <p:spPr bwMode="auto">
          <a:xfrm>
            <a:off x="6400800" y="3802063"/>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3800" name="Text Box 3079">
            <a:extLst>
              <a:ext uri="{FF2B5EF4-FFF2-40B4-BE49-F238E27FC236}">
                <a16:creationId xmlns:a16="http://schemas.microsoft.com/office/drawing/2014/main" id="{A3CA30A6-9D0E-476C-8B30-DDADB5FF81FB}"/>
              </a:ext>
            </a:extLst>
          </p:cNvPr>
          <p:cNvSpPr txBox="1">
            <a:spLocks noChangeArrowheads="1"/>
          </p:cNvSpPr>
          <p:nvPr/>
        </p:nvSpPr>
        <p:spPr bwMode="auto">
          <a:xfrm>
            <a:off x="6423025" y="4502150"/>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3801" name="Text Box 3080">
            <a:extLst>
              <a:ext uri="{FF2B5EF4-FFF2-40B4-BE49-F238E27FC236}">
                <a16:creationId xmlns:a16="http://schemas.microsoft.com/office/drawing/2014/main" id="{181BD4AD-5EE7-467B-A342-BFC19D49155D}"/>
              </a:ext>
            </a:extLst>
          </p:cNvPr>
          <p:cNvSpPr txBox="1">
            <a:spLocks noChangeArrowheads="1"/>
          </p:cNvSpPr>
          <p:nvPr/>
        </p:nvSpPr>
        <p:spPr bwMode="auto">
          <a:xfrm>
            <a:off x="858838" y="4578350"/>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3802" name="Text Box 3081">
            <a:extLst>
              <a:ext uri="{FF2B5EF4-FFF2-40B4-BE49-F238E27FC236}">
                <a16:creationId xmlns:a16="http://schemas.microsoft.com/office/drawing/2014/main" id="{0B9D278B-4A0C-4945-BF00-58AA9ACC901D}"/>
              </a:ext>
            </a:extLst>
          </p:cNvPr>
          <p:cNvSpPr txBox="1">
            <a:spLocks noChangeArrowheads="1"/>
          </p:cNvSpPr>
          <p:nvPr/>
        </p:nvSpPr>
        <p:spPr bwMode="auto">
          <a:xfrm>
            <a:off x="1666875" y="460533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3803" name="Text Box 3082">
            <a:extLst>
              <a:ext uri="{FF2B5EF4-FFF2-40B4-BE49-F238E27FC236}">
                <a16:creationId xmlns:a16="http://schemas.microsoft.com/office/drawing/2014/main" id="{F386D4A8-7E82-40FE-ABCE-4CBE575B286A}"/>
              </a:ext>
            </a:extLst>
          </p:cNvPr>
          <p:cNvSpPr txBox="1">
            <a:spLocks noChangeArrowheads="1"/>
          </p:cNvSpPr>
          <p:nvPr/>
        </p:nvSpPr>
        <p:spPr bwMode="auto">
          <a:xfrm>
            <a:off x="2625725" y="46180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3804" name="Text Box 3083">
            <a:extLst>
              <a:ext uri="{FF2B5EF4-FFF2-40B4-BE49-F238E27FC236}">
                <a16:creationId xmlns:a16="http://schemas.microsoft.com/office/drawing/2014/main" id="{A093EE5C-43D9-40CA-9289-CE89E5351207}"/>
              </a:ext>
            </a:extLst>
          </p:cNvPr>
          <p:cNvSpPr txBox="1">
            <a:spLocks noChangeArrowheads="1"/>
          </p:cNvSpPr>
          <p:nvPr/>
        </p:nvSpPr>
        <p:spPr bwMode="auto">
          <a:xfrm>
            <a:off x="3584575" y="46053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3805" name="Text Box 3084">
            <a:extLst>
              <a:ext uri="{FF2B5EF4-FFF2-40B4-BE49-F238E27FC236}">
                <a16:creationId xmlns:a16="http://schemas.microsoft.com/office/drawing/2014/main" id="{DC9FDC44-FB97-4DED-93C6-142A643F2049}"/>
              </a:ext>
            </a:extLst>
          </p:cNvPr>
          <p:cNvSpPr txBox="1">
            <a:spLocks noChangeArrowheads="1"/>
          </p:cNvSpPr>
          <p:nvPr/>
        </p:nvSpPr>
        <p:spPr bwMode="auto">
          <a:xfrm>
            <a:off x="4559300" y="45926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3806" name="Text Box 3085">
            <a:extLst>
              <a:ext uri="{FF2B5EF4-FFF2-40B4-BE49-F238E27FC236}">
                <a16:creationId xmlns:a16="http://schemas.microsoft.com/office/drawing/2014/main" id="{EEA4E833-53F2-4A1C-A579-07AC1B297E9D}"/>
              </a:ext>
            </a:extLst>
          </p:cNvPr>
          <p:cNvSpPr txBox="1">
            <a:spLocks noChangeArrowheads="1"/>
          </p:cNvSpPr>
          <p:nvPr/>
        </p:nvSpPr>
        <p:spPr bwMode="auto">
          <a:xfrm>
            <a:off x="5537200" y="4578350"/>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3807" name="Text Box 3086">
            <a:extLst>
              <a:ext uri="{FF2B5EF4-FFF2-40B4-BE49-F238E27FC236}">
                <a16:creationId xmlns:a16="http://schemas.microsoft.com/office/drawing/2014/main" id="{0834DABA-A416-42B5-89C3-56CD9C798A36}"/>
              </a:ext>
            </a:extLst>
          </p:cNvPr>
          <p:cNvSpPr txBox="1">
            <a:spLocks noChangeArrowheads="1"/>
          </p:cNvSpPr>
          <p:nvPr/>
        </p:nvSpPr>
        <p:spPr bwMode="auto">
          <a:xfrm>
            <a:off x="895350" y="4022725"/>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3808" name="Text Box 3087">
            <a:extLst>
              <a:ext uri="{FF2B5EF4-FFF2-40B4-BE49-F238E27FC236}">
                <a16:creationId xmlns:a16="http://schemas.microsoft.com/office/drawing/2014/main" id="{85D1878C-96C8-4FA3-8EFC-2FEEF48AFD04}"/>
              </a:ext>
            </a:extLst>
          </p:cNvPr>
          <p:cNvSpPr txBox="1">
            <a:spLocks noChangeArrowheads="1"/>
          </p:cNvSpPr>
          <p:nvPr/>
        </p:nvSpPr>
        <p:spPr bwMode="auto">
          <a:xfrm>
            <a:off x="1289050" y="4033838"/>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3809" name="Text Box 3088">
            <a:extLst>
              <a:ext uri="{FF2B5EF4-FFF2-40B4-BE49-F238E27FC236}">
                <a16:creationId xmlns:a16="http://schemas.microsoft.com/office/drawing/2014/main" id="{742F1CC5-BAD9-46FF-A15C-02EFF9A7F5DA}"/>
              </a:ext>
            </a:extLst>
          </p:cNvPr>
          <p:cNvSpPr txBox="1">
            <a:spLocks noChangeArrowheads="1"/>
          </p:cNvSpPr>
          <p:nvPr/>
        </p:nvSpPr>
        <p:spPr bwMode="auto">
          <a:xfrm>
            <a:off x="1909763" y="3286125"/>
            <a:ext cx="75723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3810" name="Text Box 3089">
            <a:extLst>
              <a:ext uri="{FF2B5EF4-FFF2-40B4-BE49-F238E27FC236}">
                <a16:creationId xmlns:a16="http://schemas.microsoft.com/office/drawing/2014/main" id="{A2899860-BB08-4B13-94B4-DC02C63E1FB6}"/>
              </a:ext>
            </a:extLst>
          </p:cNvPr>
          <p:cNvSpPr txBox="1">
            <a:spLocks noChangeArrowheads="1"/>
          </p:cNvSpPr>
          <p:nvPr/>
        </p:nvSpPr>
        <p:spPr bwMode="auto">
          <a:xfrm>
            <a:off x="2835275" y="3284538"/>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3811" name="Text Box 3090">
            <a:extLst>
              <a:ext uri="{FF2B5EF4-FFF2-40B4-BE49-F238E27FC236}">
                <a16:creationId xmlns:a16="http://schemas.microsoft.com/office/drawing/2014/main" id="{33BB3A8F-4EDB-4496-BA18-DD69B1DA3E0B}"/>
              </a:ext>
            </a:extLst>
          </p:cNvPr>
          <p:cNvSpPr txBox="1">
            <a:spLocks noChangeArrowheads="1"/>
          </p:cNvSpPr>
          <p:nvPr/>
        </p:nvSpPr>
        <p:spPr bwMode="auto">
          <a:xfrm>
            <a:off x="3552825" y="3268663"/>
            <a:ext cx="5556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33812" name="Text Box 3091">
            <a:extLst>
              <a:ext uri="{FF2B5EF4-FFF2-40B4-BE49-F238E27FC236}">
                <a16:creationId xmlns:a16="http://schemas.microsoft.com/office/drawing/2014/main" id="{CADE57AC-C666-4543-8E42-82812D5EFFDE}"/>
              </a:ext>
            </a:extLst>
          </p:cNvPr>
          <p:cNvSpPr txBox="1">
            <a:spLocks noChangeArrowheads="1"/>
          </p:cNvSpPr>
          <p:nvPr/>
        </p:nvSpPr>
        <p:spPr bwMode="auto">
          <a:xfrm>
            <a:off x="4368800" y="3311525"/>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3813" name="Text Box 3092">
            <a:extLst>
              <a:ext uri="{FF2B5EF4-FFF2-40B4-BE49-F238E27FC236}">
                <a16:creationId xmlns:a16="http://schemas.microsoft.com/office/drawing/2014/main" id="{FB4002FB-EEF6-4DEE-B828-990A68283809}"/>
              </a:ext>
            </a:extLst>
          </p:cNvPr>
          <p:cNvSpPr txBox="1">
            <a:spLocks noChangeArrowheads="1"/>
          </p:cNvSpPr>
          <p:nvPr/>
        </p:nvSpPr>
        <p:spPr bwMode="auto">
          <a:xfrm>
            <a:off x="5027613" y="3232150"/>
            <a:ext cx="80645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3500</a:t>
            </a:r>
          </a:p>
        </p:txBody>
      </p:sp>
      <p:sp>
        <p:nvSpPr>
          <p:cNvPr id="33814" name="Oval 3093">
            <a:extLst>
              <a:ext uri="{FF2B5EF4-FFF2-40B4-BE49-F238E27FC236}">
                <a16:creationId xmlns:a16="http://schemas.microsoft.com/office/drawing/2014/main" id="{7A70ED59-14F3-4FFD-AF20-F0BA998243DE}"/>
              </a:ext>
            </a:extLst>
          </p:cNvPr>
          <p:cNvSpPr>
            <a:spLocks noChangeArrowheads="1"/>
          </p:cNvSpPr>
          <p:nvPr/>
        </p:nvSpPr>
        <p:spPr bwMode="auto">
          <a:xfrm>
            <a:off x="7356475" y="3870325"/>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15" name="Oval 3094">
            <a:extLst>
              <a:ext uri="{FF2B5EF4-FFF2-40B4-BE49-F238E27FC236}">
                <a16:creationId xmlns:a16="http://schemas.microsoft.com/office/drawing/2014/main" id="{8AB6A9BC-984F-434E-9156-6BCD3040839A}"/>
              </a:ext>
            </a:extLst>
          </p:cNvPr>
          <p:cNvSpPr>
            <a:spLocks noChangeArrowheads="1"/>
          </p:cNvSpPr>
          <p:nvPr/>
        </p:nvSpPr>
        <p:spPr bwMode="auto">
          <a:xfrm>
            <a:off x="7566025" y="4056063"/>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3816" name="Text Box 3095">
            <a:extLst>
              <a:ext uri="{FF2B5EF4-FFF2-40B4-BE49-F238E27FC236}">
                <a16:creationId xmlns:a16="http://schemas.microsoft.com/office/drawing/2014/main" id="{41B0788B-3633-47B6-8DFB-A47E0296C49A}"/>
              </a:ext>
            </a:extLst>
          </p:cNvPr>
          <p:cNvSpPr txBox="1">
            <a:spLocks noChangeArrowheads="1"/>
          </p:cNvSpPr>
          <p:nvPr/>
        </p:nvSpPr>
        <p:spPr bwMode="auto">
          <a:xfrm>
            <a:off x="4876800" y="3665538"/>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3817" name="Text Box 3096">
            <a:extLst>
              <a:ext uri="{FF2B5EF4-FFF2-40B4-BE49-F238E27FC236}">
                <a16:creationId xmlns:a16="http://schemas.microsoft.com/office/drawing/2014/main" id="{69630941-85BC-4473-A6F8-2DDA6D022B7B}"/>
              </a:ext>
            </a:extLst>
          </p:cNvPr>
          <p:cNvSpPr txBox="1">
            <a:spLocks noChangeArrowheads="1"/>
          </p:cNvSpPr>
          <p:nvPr/>
        </p:nvSpPr>
        <p:spPr bwMode="auto">
          <a:xfrm>
            <a:off x="784225" y="3170238"/>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3818" name="Rectangle 3097">
            <a:extLst>
              <a:ext uri="{FF2B5EF4-FFF2-40B4-BE49-F238E27FC236}">
                <a16:creationId xmlns:a16="http://schemas.microsoft.com/office/drawing/2014/main" id="{1D958A3F-5F16-4E41-9C11-D0472E03E8A4}"/>
              </a:ext>
            </a:extLst>
          </p:cNvPr>
          <p:cNvSpPr>
            <a:spLocks noChangeArrowheads="1"/>
          </p:cNvSpPr>
          <p:nvPr/>
        </p:nvSpPr>
        <p:spPr bwMode="auto">
          <a:xfrm>
            <a:off x="5508625" y="462280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19" name="Rectangle 3098">
            <a:extLst>
              <a:ext uri="{FF2B5EF4-FFF2-40B4-BE49-F238E27FC236}">
                <a16:creationId xmlns:a16="http://schemas.microsoft.com/office/drawing/2014/main" id="{A337340D-FF64-439B-B6FF-D6362140B23F}"/>
              </a:ext>
            </a:extLst>
          </p:cNvPr>
          <p:cNvSpPr>
            <a:spLocks noChangeArrowheads="1"/>
          </p:cNvSpPr>
          <p:nvPr/>
        </p:nvSpPr>
        <p:spPr bwMode="auto">
          <a:xfrm>
            <a:off x="819150" y="464185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0" name="Rectangle 3099">
            <a:extLst>
              <a:ext uri="{FF2B5EF4-FFF2-40B4-BE49-F238E27FC236}">
                <a16:creationId xmlns:a16="http://schemas.microsoft.com/office/drawing/2014/main" id="{CC7067FD-2BE3-4DAB-9210-9F90C0822148}"/>
              </a:ext>
            </a:extLst>
          </p:cNvPr>
          <p:cNvSpPr>
            <a:spLocks noChangeArrowheads="1"/>
          </p:cNvSpPr>
          <p:nvPr/>
        </p:nvSpPr>
        <p:spPr bwMode="auto">
          <a:xfrm>
            <a:off x="1720850" y="4640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1" name="Rectangle 3100">
            <a:extLst>
              <a:ext uri="{FF2B5EF4-FFF2-40B4-BE49-F238E27FC236}">
                <a16:creationId xmlns:a16="http://schemas.microsoft.com/office/drawing/2014/main" id="{1DCE5CF0-A77A-44F9-AB2C-D5AE95F142DD}"/>
              </a:ext>
            </a:extLst>
          </p:cNvPr>
          <p:cNvSpPr>
            <a:spLocks noChangeArrowheads="1"/>
          </p:cNvSpPr>
          <p:nvPr/>
        </p:nvSpPr>
        <p:spPr bwMode="auto">
          <a:xfrm>
            <a:off x="2659063" y="4640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2" name="Rectangle 3101">
            <a:extLst>
              <a:ext uri="{FF2B5EF4-FFF2-40B4-BE49-F238E27FC236}">
                <a16:creationId xmlns:a16="http://schemas.microsoft.com/office/drawing/2014/main" id="{BFCAAD7D-67A8-4CE2-876A-F437BC55130A}"/>
              </a:ext>
            </a:extLst>
          </p:cNvPr>
          <p:cNvSpPr>
            <a:spLocks noChangeArrowheads="1"/>
          </p:cNvSpPr>
          <p:nvPr/>
        </p:nvSpPr>
        <p:spPr bwMode="auto">
          <a:xfrm>
            <a:off x="3598863" y="464185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3" name="Rectangle 3102">
            <a:extLst>
              <a:ext uri="{FF2B5EF4-FFF2-40B4-BE49-F238E27FC236}">
                <a16:creationId xmlns:a16="http://schemas.microsoft.com/office/drawing/2014/main" id="{60A32600-953D-4DF2-9D95-65B29E5CA76C}"/>
              </a:ext>
            </a:extLst>
          </p:cNvPr>
          <p:cNvSpPr>
            <a:spLocks noChangeArrowheads="1"/>
          </p:cNvSpPr>
          <p:nvPr/>
        </p:nvSpPr>
        <p:spPr bwMode="auto">
          <a:xfrm>
            <a:off x="4562475" y="4640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4" name="Rectangle 3103">
            <a:extLst>
              <a:ext uri="{FF2B5EF4-FFF2-40B4-BE49-F238E27FC236}">
                <a16:creationId xmlns:a16="http://schemas.microsoft.com/office/drawing/2014/main" id="{30371E6D-BF58-4AC2-BDD4-63EAC5F4B1C4}"/>
              </a:ext>
            </a:extLst>
          </p:cNvPr>
          <p:cNvSpPr>
            <a:spLocks noChangeArrowheads="1"/>
          </p:cNvSpPr>
          <p:nvPr/>
        </p:nvSpPr>
        <p:spPr bwMode="auto">
          <a:xfrm>
            <a:off x="6362700" y="3746500"/>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5" name="Rectangle 3104">
            <a:extLst>
              <a:ext uri="{FF2B5EF4-FFF2-40B4-BE49-F238E27FC236}">
                <a16:creationId xmlns:a16="http://schemas.microsoft.com/office/drawing/2014/main" id="{EB7C43E5-13E3-4C32-9E9F-E72182C23200}"/>
              </a:ext>
            </a:extLst>
          </p:cNvPr>
          <p:cNvSpPr>
            <a:spLocks noChangeArrowheads="1"/>
          </p:cNvSpPr>
          <p:nvPr/>
        </p:nvSpPr>
        <p:spPr bwMode="auto">
          <a:xfrm>
            <a:off x="6448425" y="3833813"/>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6" name="Rectangle 3105">
            <a:extLst>
              <a:ext uri="{FF2B5EF4-FFF2-40B4-BE49-F238E27FC236}">
                <a16:creationId xmlns:a16="http://schemas.microsoft.com/office/drawing/2014/main" id="{65DC5339-987C-4899-9140-FEE43A7CFB1F}"/>
              </a:ext>
            </a:extLst>
          </p:cNvPr>
          <p:cNvSpPr>
            <a:spLocks noChangeArrowheads="1"/>
          </p:cNvSpPr>
          <p:nvPr/>
        </p:nvSpPr>
        <p:spPr bwMode="auto">
          <a:xfrm>
            <a:off x="6465888" y="4554538"/>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7" name="Rectangle 3106">
            <a:extLst>
              <a:ext uri="{FF2B5EF4-FFF2-40B4-BE49-F238E27FC236}">
                <a16:creationId xmlns:a16="http://schemas.microsoft.com/office/drawing/2014/main" id="{7B3400C9-73EB-43B8-842C-00E3F1195FDF}"/>
              </a:ext>
            </a:extLst>
          </p:cNvPr>
          <p:cNvSpPr>
            <a:spLocks noChangeArrowheads="1"/>
          </p:cNvSpPr>
          <p:nvPr/>
        </p:nvSpPr>
        <p:spPr bwMode="auto">
          <a:xfrm>
            <a:off x="6696075" y="3252788"/>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8" name="Rectangle 3107">
            <a:extLst>
              <a:ext uri="{FF2B5EF4-FFF2-40B4-BE49-F238E27FC236}">
                <a16:creationId xmlns:a16="http://schemas.microsoft.com/office/drawing/2014/main" id="{04D81EF4-5D2B-4B05-A7C1-D61015CD815A}"/>
              </a:ext>
            </a:extLst>
          </p:cNvPr>
          <p:cNvSpPr>
            <a:spLocks noChangeArrowheads="1"/>
          </p:cNvSpPr>
          <p:nvPr/>
        </p:nvSpPr>
        <p:spPr bwMode="auto">
          <a:xfrm>
            <a:off x="7577138" y="3244850"/>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9" name="Rectangle 3108">
            <a:extLst>
              <a:ext uri="{FF2B5EF4-FFF2-40B4-BE49-F238E27FC236}">
                <a16:creationId xmlns:a16="http://schemas.microsoft.com/office/drawing/2014/main" id="{DAAD22EF-BCE4-4AEA-8D64-9BE877718631}"/>
              </a:ext>
            </a:extLst>
          </p:cNvPr>
          <p:cNvSpPr>
            <a:spLocks noChangeArrowheads="1"/>
          </p:cNvSpPr>
          <p:nvPr/>
        </p:nvSpPr>
        <p:spPr bwMode="auto">
          <a:xfrm>
            <a:off x="1901825" y="3216275"/>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30" name="Rectangle 3109">
            <a:extLst>
              <a:ext uri="{FF2B5EF4-FFF2-40B4-BE49-F238E27FC236}">
                <a16:creationId xmlns:a16="http://schemas.microsoft.com/office/drawing/2014/main" id="{A405AF5F-3E94-46FA-B140-4A167112FBA5}"/>
              </a:ext>
            </a:extLst>
          </p:cNvPr>
          <p:cNvSpPr>
            <a:spLocks noChangeArrowheads="1"/>
          </p:cNvSpPr>
          <p:nvPr/>
        </p:nvSpPr>
        <p:spPr bwMode="auto">
          <a:xfrm>
            <a:off x="2781300" y="3302000"/>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31" name="Oval 3110">
            <a:extLst>
              <a:ext uri="{FF2B5EF4-FFF2-40B4-BE49-F238E27FC236}">
                <a16:creationId xmlns:a16="http://schemas.microsoft.com/office/drawing/2014/main" id="{31126EF8-296D-4F21-8E16-5D1AE629DD19}"/>
              </a:ext>
            </a:extLst>
          </p:cNvPr>
          <p:cNvSpPr>
            <a:spLocks noChangeArrowheads="1"/>
          </p:cNvSpPr>
          <p:nvPr/>
        </p:nvSpPr>
        <p:spPr bwMode="auto">
          <a:xfrm>
            <a:off x="1173163" y="375920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32" name="AutoShape 3111">
            <a:extLst>
              <a:ext uri="{FF2B5EF4-FFF2-40B4-BE49-F238E27FC236}">
                <a16:creationId xmlns:a16="http://schemas.microsoft.com/office/drawing/2014/main" id="{184894EA-4384-4CB1-90DC-7FC210DF9647}"/>
              </a:ext>
            </a:extLst>
          </p:cNvPr>
          <p:cNvSpPr>
            <a:spLocks noChangeArrowheads="1"/>
          </p:cNvSpPr>
          <p:nvPr/>
        </p:nvSpPr>
        <p:spPr bwMode="auto">
          <a:xfrm>
            <a:off x="4460875" y="325120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33" name="AutoShape 3112">
            <a:extLst>
              <a:ext uri="{FF2B5EF4-FFF2-40B4-BE49-F238E27FC236}">
                <a16:creationId xmlns:a16="http://schemas.microsoft.com/office/drawing/2014/main" id="{5F8C1473-2FC1-4C7B-A360-52951102E2ED}"/>
              </a:ext>
            </a:extLst>
          </p:cNvPr>
          <p:cNvSpPr>
            <a:spLocks noChangeArrowheads="1"/>
          </p:cNvSpPr>
          <p:nvPr/>
        </p:nvSpPr>
        <p:spPr bwMode="auto">
          <a:xfrm rot="-10457669">
            <a:off x="4465638" y="388620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34" name="Text Box 3113">
            <a:extLst>
              <a:ext uri="{FF2B5EF4-FFF2-40B4-BE49-F238E27FC236}">
                <a16:creationId xmlns:a16="http://schemas.microsoft.com/office/drawing/2014/main" id="{25D6E5A5-C7EB-4838-A1D8-2058201C26D2}"/>
              </a:ext>
            </a:extLst>
          </p:cNvPr>
          <p:cNvSpPr txBox="1">
            <a:spLocks noChangeArrowheads="1"/>
          </p:cNvSpPr>
          <p:nvPr/>
        </p:nvSpPr>
        <p:spPr bwMode="auto">
          <a:xfrm>
            <a:off x="679450" y="2903538"/>
            <a:ext cx="83153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3835" name="Text Box 3114">
            <a:extLst>
              <a:ext uri="{FF2B5EF4-FFF2-40B4-BE49-F238E27FC236}">
                <a16:creationId xmlns:a16="http://schemas.microsoft.com/office/drawing/2014/main" id="{717AC770-D334-4289-B2D6-BC4AFA170D12}"/>
              </a:ext>
            </a:extLst>
          </p:cNvPr>
          <p:cNvSpPr txBox="1">
            <a:spLocks noChangeArrowheads="1"/>
          </p:cNvSpPr>
          <p:nvPr/>
        </p:nvSpPr>
        <p:spPr bwMode="auto">
          <a:xfrm>
            <a:off x="3392488" y="3794125"/>
            <a:ext cx="69691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3836" name="WordArt 3115">
            <a:extLst>
              <a:ext uri="{FF2B5EF4-FFF2-40B4-BE49-F238E27FC236}">
                <a16:creationId xmlns:a16="http://schemas.microsoft.com/office/drawing/2014/main" id="{073F3B3C-0963-4716-8A3A-8B028731262F}"/>
              </a:ext>
            </a:extLst>
          </p:cNvPr>
          <p:cNvSpPr>
            <a:spLocks noChangeArrowheads="1" noChangeShapeType="1" noTextEdit="1"/>
          </p:cNvSpPr>
          <p:nvPr/>
        </p:nvSpPr>
        <p:spPr bwMode="auto">
          <a:xfrm rot="5400000">
            <a:off x="4052888" y="39290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3837" name="AutoShape 3116">
            <a:extLst>
              <a:ext uri="{FF2B5EF4-FFF2-40B4-BE49-F238E27FC236}">
                <a16:creationId xmlns:a16="http://schemas.microsoft.com/office/drawing/2014/main" id="{697AA0B4-D513-4F60-AE51-63C8B3660B6F}"/>
              </a:ext>
            </a:extLst>
          </p:cNvPr>
          <p:cNvSpPr>
            <a:spLocks noChangeArrowheads="1"/>
          </p:cNvSpPr>
          <p:nvPr/>
        </p:nvSpPr>
        <p:spPr bwMode="auto">
          <a:xfrm>
            <a:off x="384175" y="1673225"/>
            <a:ext cx="5103813" cy="925513"/>
          </a:xfrm>
          <a:prstGeom prst="wedgeRectCallout">
            <a:avLst>
              <a:gd name="adj1" fmla="val -7139"/>
              <a:gd name="adj2" fmla="val 146398"/>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3838" name="AutoShape 3117">
            <a:extLst>
              <a:ext uri="{FF2B5EF4-FFF2-40B4-BE49-F238E27FC236}">
                <a16:creationId xmlns:a16="http://schemas.microsoft.com/office/drawing/2014/main" id="{41AADA39-B1CE-4154-8934-0A8884F3291D}"/>
              </a:ext>
            </a:extLst>
          </p:cNvPr>
          <p:cNvSpPr>
            <a:spLocks noChangeArrowheads="1"/>
          </p:cNvSpPr>
          <p:nvPr/>
        </p:nvSpPr>
        <p:spPr bwMode="auto">
          <a:xfrm>
            <a:off x="1882775" y="5381625"/>
            <a:ext cx="4587875" cy="1077913"/>
          </a:xfrm>
          <a:prstGeom prst="wedgeRectCallout">
            <a:avLst>
              <a:gd name="adj1" fmla="val -37162"/>
              <a:gd name="adj2" fmla="val -168264"/>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3839" name="Text Box 3122">
            <a:extLst>
              <a:ext uri="{FF2B5EF4-FFF2-40B4-BE49-F238E27FC236}">
                <a16:creationId xmlns:a16="http://schemas.microsoft.com/office/drawing/2014/main" id="{2BC04905-6263-4BEB-885E-4FDE44955AF0}"/>
              </a:ext>
            </a:extLst>
          </p:cNvPr>
          <p:cNvSpPr txBox="1">
            <a:spLocks noChangeArrowheads="1"/>
          </p:cNvSpPr>
          <p:nvPr/>
        </p:nvSpPr>
        <p:spPr bwMode="auto">
          <a:xfrm>
            <a:off x="490538" y="1627188"/>
            <a:ext cx="50165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Indicator will change from HDG to NAV</a:t>
            </a:r>
          </a:p>
          <a:p>
            <a:pPr eaLnBrk="1" hangingPunct="1"/>
            <a:r>
              <a:rPr lang="en-US" altLang="en-US" sz="2200" dirty="0">
                <a:latin typeface="Arial" panose="020B0604020202020204" pitchFamily="34" charset="0"/>
              </a:rPr>
              <a:t> when the HSI course is captured</a:t>
            </a:r>
          </a:p>
        </p:txBody>
      </p:sp>
      <p:sp>
        <p:nvSpPr>
          <p:cNvPr id="33840" name="Text Box 3123">
            <a:extLst>
              <a:ext uri="{FF2B5EF4-FFF2-40B4-BE49-F238E27FC236}">
                <a16:creationId xmlns:a16="http://schemas.microsoft.com/office/drawing/2014/main" id="{779DDEE8-A2F5-4211-B01E-FCE961085A53}"/>
              </a:ext>
            </a:extLst>
          </p:cNvPr>
          <p:cNvSpPr txBox="1">
            <a:spLocks noChangeArrowheads="1"/>
          </p:cNvSpPr>
          <p:nvPr/>
        </p:nvSpPr>
        <p:spPr bwMode="auto">
          <a:xfrm>
            <a:off x="1970088" y="5468938"/>
            <a:ext cx="444023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 ARM will disappear when the</a:t>
            </a:r>
          </a:p>
          <a:p>
            <a:pPr eaLnBrk="1" hangingPunct="1"/>
            <a:r>
              <a:rPr lang="en-US" altLang="en-US" sz="2200" dirty="0">
                <a:latin typeface="Arial" panose="020B0604020202020204" pitchFamily="34" charset="0"/>
              </a:rPr>
              <a:t> course is captured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a:extLst>
              <a:ext uri="{FF2B5EF4-FFF2-40B4-BE49-F238E27FC236}">
                <a16:creationId xmlns:a16="http://schemas.microsoft.com/office/drawing/2014/main" id="{82959DC1-ACAC-481D-B762-752FBCE1BB9D}"/>
              </a:ext>
            </a:extLst>
          </p:cNvPr>
          <p:cNvSpPr>
            <a:spLocks noGrp="1" noChangeArrowheads="1"/>
          </p:cNvSpPr>
          <p:nvPr>
            <p:ph type="title"/>
          </p:nvPr>
        </p:nvSpPr>
        <p:spPr>
          <a:xfrm>
            <a:off x="1602328" y="255588"/>
            <a:ext cx="5937755" cy="1188720"/>
          </a:xfrm>
        </p:spPr>
        <p:txBody>
          <a:bodyPr/>
          <a:lstStyle/>
          <a:p>
            <a:r>
              <a:rPr lang="en-US" altLang="en-US" sz="3200" dirty="0"/>
              <a:t>Level off- Cruise</a:t>
            </a:r>
          </a:p>
        </p:txBody>
      </p:sp>
      <p:sp>
        <p:nvSpPr>
          <p:cNvPr id="35843" name="Rectangle 1027">
            <a:extLst>
              <a:ext uri="{FF2B5EF4-FFF2-40B4-BE49-F238E27FC236}">
                <a16:creationId xmlns:a16="http://schemas.microsoft.com/office/drawing/2014/main" id="{41AAFD98-BFE4-4957-899E-92A2A082B8D6}"/>
              </a:ext>
            </a:extLst>
          </p:cNvPr>
          <p:cNvSpPr>
            <a:spLocks noGrp="1" noChangeArrowheads="1"/>
          </p:cNvSpPr>
          <p:nvPr>
            <p:ph idx="1"/>
          </p:nvPr>
        </p:nvSpPr>
        <p:spPr bwMode="auto">
          <a:xfrm>
            <a:off x="415925" y="1593850"/>
            <a:ext cx="8310563" cy="4840288"/>
          </a:xfrm>
        </p:spPr>
        <p:txBody>
          <a:bodyPr wrap="square" numCol="1" anchor="t" anchorCtr="0" compatLnSpc="1">
            <a:prstTxWarp prst="textNoShape">
              <a:avLst/>
            </a:prstTxWarp>
            <a:normAutofit/>
          </a:bodyPr>
          <a:lstStyle/>
          <a:p>
            <a:r>
              <a:rPr lang="en-US" altLang="en-US" sz="2400" dirty="0"/>
              <a:t>After level off, prior to approach and throughout flight, reset baro setting.  Reset altitude select/altitude alerter altitude to the next desired altitude.</a:t>
            </a:r>
          </a:p>
          <a:p>
            <a:pPr lvl="1"/>
            <a:r>
              <a:rPr lang="en-US" altLang="en-US" sz="2000" dirty="0"/>
              <a:t>ARM does not have to be reselected</a:t>
            </a:r>
          </a:p>
          <a:p>
            <a:r>
              <a:rPr lang="en-US" altLang="en-US" sz="2400" dirty="0"/>
              <a:t>If an enroute climb or descent is required, select VS mode by pressing ALT key (</a:t>
            </a:r>
            <a:r>
              <a:rPr lang="en-US" altLang="en-US" sz="2200" b="1" dirty="0"/>
              <a:t>Toggles the AP from capture of the current altitude and VS mode)</a:t>
            </a:r>
            <a:r>
              <a:rPr lang="en-US" altLang="en-US" sz="2400" dirty="0"/>
              <a:t>. </a:t>
            </a:r>
          </a:p>
          <a:p>
            <a:pPr lvl="1"/>
            <a:r>
              <a:rPr lang="en-US" altLang="en-US" sz="2000" dirty="0"/>
              <a:t>Use UP/DN key as needed to select the desired rate of climb .  </a:t>
            </a:r>
          </a:p>
          <a:p>
            <a:r>
              <a:rPr lang="en-US" altLang="en-US" sz="2400" dirty="0"/>
              <a:t>During a climb in the VS mode, the current altitude can be captured by pressing the ALT key regardless of what is set in the altitude select/alerter</a:t>
            </a:r>
          </a:p>
        </p:txBody>
      </p:sp>
      <p:sp>
        <p:nvSpPr>
          <p:cNvPr id="35844" name="Slide Number Placeholder 5">
            <a:extLst>
              <a:ext uri="{FF2B5EF4-FFF2-40B4-BE49-F238E27FC236}">
                <a16:creationId xmlns:a16="http://schemas.microsoft.com/office/drawing/2014/main" id="{A8FF77B9-49B1-4859-AB1F-695A335F9F84}"/>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1907DEF-7B4B-4449-A2D6-F86A66569B4C}" type="slidenum">
              <a:rPr lang="en-US" altLang="en-US" sz="1500">
                <a:latin typeface="Times New Roman" panose="02020603050405020304" pitchFamily="18" charset="0"/>
              </a:rPr>
              <a:pPr fontAlgn="base">
                <a:spcBef>
                  <a:spcPct val="0"/>
                </a:spcBef>
                <a:spcAft>
                  <a:spcPct val="0"/>
                </a:spcAft>
              </a:pPr>
              <a:t>47</a:t>
            </a:fld>
            <a:endParaRPr lang="en-US" altLang="en-US" sz="1500" dirty="0">
              <a:latin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6B59D3C-A286-4B60-B328-6114AE3E23E6}"/>
              </a:ext>
            </a:extLst>
          </p:cNvPr>
          <p:cNvSpPr>
            <a:spLocks noGrp="1" noChangeArrowheads="1"/>
          </p:cNvSpPr>
          <p:nvPr>
            <p:ph type="title"/>
          </p:nvPr>
        </p:nvSpPr>
        <p:spPr>
          <a:xfrm>
            <a:off x="1414463" y="412750"/>
            <a:ext cx="6034087" cy="1028700"/>
          </a:xfrm>
        </p:spPr>
        <p:txBody>
          <a:bodyPr>
            <a:normAutofit/>
          </a:bodyPr>
          <a:lstStyle/>
          <a:p>
            <a:r>
              <a:rPr lang="en-US" altLang="en-US" dirty="0"/>
              <a:t>Indications after Level Off</a:t>
            </a:r>
          </a:p>
        </p:txBody>
      </p:sp>
      <p:sp>
        <p:nvSpPr>
          <p:cNvPr id="36867" name="Slide Number Placeholder 4">
            <a:extLst>
              <a:ext uri="{FF2B5EF4-FFF2-40B4-BE49-F238E27FC236}">
                <a16:creationId xmlns:a16="http://schemas.microsoft.com/office/drawing/2014/main" id="{A127CBA4-FCDD-4D65-9333-781F0CB80317}"/>
              </a:ext>
            </a:extLst>
          </p:cNvPr>
          <p:cNvSpPr>
            <a:spLocks noGrp="1"/>
          </p:cNvSpPr>
          <p:nvPr>
            <p:ph type="sldNum" sz="quarter" idx="4294967295"/>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79B7D9-75F5-4AAC-B7E4-088E73BB51D0}" type="slidenum">
              <a:rPr lang="en-US" altLang="en-US" sz="1500">
                <a:latin typeface="Times New Roman" panose="02020603050405020304" pitchFamily="18" charset="0"/>
              </a:rPr>
              <a:pPr fontAlgn="base">
                <a:spcBef>
                  <a:spcPct val="0"/>
                </a:spcBef>
                <a:spcAft>
                  <a:spcPct val="0"/>
                </a:spcAft>
              </a:pPr>
              <a:t>48</a:t>
            </a:fld>
            <a:endParaRPr lang="en-US" altLang="en-US" sz="1500" dirty="0">
              <a:latin typeface="Times New Roman" panose="02020603050405020304" pitchFamily="18" charset="0"/>
            </a:endParaRPr>
          </a:p>
        </p:txBody>
      </p:sp>
      <p:sp>
        <p:nvSpPr>
          <p:cNvPr id="36868" name="Rectangle 3">
            <a:extLst>
              <a:ext uri="{FF2B5EF4-FFF2-40B4-BE49-F238E27FC236}">
                <a16:creationId xmlns:a16="http://schemas.microsoft.com/office/drawing/2014/main" id="{18BBC72E-77D5-4820-B020-FCB3E509A877}"/>
              </a:ext>
            </a:extLst>
          </p:cNvPr>
          <p:cNvSpPr>
            <a:spLocks noChangeArrowheads="1"/>
          </p:cNvSpPr>
          <p:nvPr/>
        </p:nvSpPr>
        <p:spPr bwMode="auto">
          <a:xfrm>
            <a:off x="728663" y="3079750"/>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69" name="Text Box 4">
            <a:extLst>
              <a:ext uri="{FF2B5EF4-FFF2-40B4-BE49-F238E27FC236}">
                <a16:creationId xmlns:a16="http://schemas.microsoft.com/office/drawing/2014/main" id="{2A609A26-0202-47F5-AC8D-E0979F435F7F}"/>
              </a:ext>
            </a:extLst>
          </p:cNvPr>
          <p:cNvSpPr txBox="1">
            <a:spLocks noChangeArrowheads="1"/>
          </p:cNvSpPr>
          <p:nvPr/>
        </p:nvSpPr>
        <p:spPr bwMode="auto">
          <a:xfrm>
            <a:off x="7508875" y="3219450"/>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6870" name="Text Box 5">
            <a:extLst>
              <a:ext uri="{FF2B5EF4-FFF2-40B4-BE49-F238E27FC236}">
                <a16:creationId xmlns:a16="http://schemas.microsoft.com/office/drawing/2014/main" id="{05F7AA87-26DF-4D01-81B1-11DBC1AF3AA2}"/>
              </a:ext>
            </a:extLst>
          </p:cNvPr>
          <p:cNvSpPr txBox="1">
            <a:spLocks noChangeArrowheads="1"/>
          </p:cNvSpPr>
          <p:nvPr/>
        </p:nvSpPr>
        <p:spPr bwMode="auto">
          <a:xfrm>
            <a:off x="6642100" y="32178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6871" name="Text Box 6">
            <a:extLst>
              <a:ext uri="{FF2B5EF4-FFF2-40B4-BE49-F238E27FC236}">
                <a16:creationId xmlns:a16="http://schemas.microsoft.com/office/drawing/2014/main" id="{E4B9D8F9-048D-4A47-9DF9-15859D7B345F}"/>
              </a:ext>
            </a:extLst>
          </p:cNvPr>
          <p:cNvSpPr txBox="1">
            <a:spLocks noChangeArrowheads="1"/>
          </p:cNvSpPr>
          <p:nvPr/>
        </p:nvSpPr>
        <p:spPr bwMode="auto">
          <a:xfrm>
            <a:off x="6400800" y="3802063"/>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6872" name="Text Box 7">
            <a:extLst>
              <a:ext uri="{FF2B5EF4-FFF2-40B4-BE49-F238E27FC236}">
                <a16:creationId xmlns:a16="http://schemas.microsoft.com/office/drawing/2014/main" id="{82D3264D-3C8D-467C-9403-48CCBF28AEF1}"/>
              </a:ext>
            </a:extLst>
          </p:cNvPr>
          <p:cNvSpPr txBox="1">
            <a:spLocks noChangeArrowheads="1"/>
          </p:cNvSpPr>
          <p:nvPr/>
        </p:nvSpPr>
        <p:spPr bwMode="auto">
          <a:xfrm>
            <a:off x="6423025" y="4502150"/>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6873" name="Text Box 8">
            <a:extLst>
              <a:ext uri="{FF2B5EF4-FFF2-40B4-BE49-F238E27FC236}">
                <a16:creationId xmlns:a16="http://schemas.microsoft.com/office/drawing/2014/main" id="{4F47F5DC-646A-465D-AD62-2B44508FE27F}"/>
              </a:ext>
            </a:extLst>
          </p:cNvPr>
          <p:cNvSpPr txBox="1">
            <a:spLocks noChangeArrowheads="1"/>
          </p:cNvSpPr>
          <p:nvPr/>
        </p:nvSpPr>
        <p:spPr bwMode="auto">
          <a:xfrm>
            <a:off x="858838" y="4578350"/>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6874" name="Text Box 9">
            <a:extLst>
              <a:ext uri="{FF2B5EF4-FFF2-40B4-BE49-F238E27FC236}">
                <a16:creationId xmlns:a16="http://schemas.microsoft.com/office/drawing/2014/main" id="{21D50723-DDD5-47B3-BABC-D73099E3C0D1}"/>
              </a:ext>
            </a:extLst>
          </p:cNvPr>
          <p:cNvSpPr txBox="1">
            <a:spLocks noChangeArrowheads="1"/>
          </p:cNvSpPr>
          <p:nvPr/>
        </p:nvSpPr>
        <p:spPr bwMode="auto">
          <a:xfrm>
            <a:off x="1666875" y="460533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6875" name="Text Box 10">
            <a:extLst>
              <a:ext uri="{FF2B5EF4-FFF2-40B4-BE49-F238E27FC236}">
                <a16:creationId xmlns:a16="http://schemas.microsoft.com/office/drawing/2014/main" id="{E4C137E9-3B70-4943-B45C-B9749EAC80EF}"/>
              </a:ext>
            </a:extLst>
          </p:cNvPr>
          <p:cNvSpPr txBox="1">
            <a:spLocks noChangeArrowheads="1"/>
          </p:cNvSpPr>
          <p:nvPr/>
        </p:nvSpPr>
        <p:spPr bwMode="auto">
          <a:xfrm>
            <a:off x="2625725" y="46180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6876" name="Text Box 11">
            <a:extLst>
              <a:ext uri="{FF2B5EF4-FFF2-40B4-BE49-F238E27FC236}">
                <a16:creationId xmlns:a16="http://schemas.microsoft.com/office/drawing/2014/main" id="{00DBAD32-7CE9-4C76-A5BD-65BFCA1314DC}"/>
              </a:ext>
            </a:extLst>
          </p:cNvPr>
          <p:cNvSpPr txBox="1">
            <a:spLocks noChangeArrowheads="1"/>
          </p:cNvSpPr>
          <p:nvPr/>
        </p:nvSpPr>
        <p:spPr bwMode="auto">
          <a:xfrm>
            <a:off x="3584575" y="46053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6877" name="Text Box 12">
            <a:extLst>
              <a:ext uri="{FF2B5EF4-FFF2-40B4-BE49-F238E27FC236}">
                <a16:creationId xmlns:a16="http://schemas.microsoft.com/office/drawing/2014/main" id="{5EF51B78-6449-4D94-BDA1-25A03313F17B}"/>
              </a:ext>
            </a:extLst>
          </p:cNvPr>
          <p:cNvSpPr txBox="1">
            <a:spLocks noChangeArrowheads="1"/>
          </p:cNvSpPr>
          <p:nvPr/>
        </p:nvSpPr>
        <p:spPr bwMode="auto">
          <a:xfrm>
            <a:off x="4559300" y="459263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6878" name="Text Box 13">
            <a:extLst>
              <a:ext uri="{FF2B5EF4-FFF2-40B4-BE49-F238E27FC236}">
                <a16:creationId xmlns:a16="http://schemas.microsoft.com/office/drawing/2014/main" id="{3C20CD29-3E11-4C6B-A735-0B90F349F350}"/>
              </a:ext>
            </a:extLst>
          </p:cNvPr>
          <p:cNvSpPr txBox="1">
            <a:spLocks noChangeArrowheads="1"/>
          </p:cNvSpPr>
          <p:nvPr/>
        </p:nvSpPr>
        <p:spPr bwMode="auto">
          <a:xfrm>
            <a:off x="5537200" y="4578350"/>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6879" name="Text Box 14">
            <a:extLst>
              <a:ext uri="{FF2B5EF4-FFF2-40B4-BE49-F238E27FC236}">
                <a16:creationId xmlns:a16="http://schemas.microsoft.com/office/drawing/2014/main" id="{9605B2A1-40C6-4903-8FEA-E47BB7B914D8}"/>
              </a:ext>
            </a:extLst>
          </p:cNvPr>
          <p:cNvSpPr txBox="1">
            <a:spLocks noChangeArrowheads="1"/>
          </p:cNvSpPr>
          <p:nvPr/>
        </p:nvSpPr>
        <p:spPr bwMode="auto">
          <a:xfrm>
            <a:off x="895350" y="4022725"/>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6880" name="Text Box 15">
            <a:extLst>
              <a:ext uri="{FF2B5EF4-FFF2-40B4-BE49-F238E27FC236}">
                <a16:creationId xmlns:a16="http://schemas.microsoft.com/office/drawing/2014/main" id="{FB75FB79-2762-44B0-9E76-1051C6B51314}"/>
              </a:ext>
            </a:extLst>
          </p:cNvPr>
          <p:cNvSpPr txBox="1">
            <a:spLocks noChangeArrowheads="1"/>
          </p:cNvSpPr>
          <p:nvPr/>
        </p:nvSpPr>
        <p:spPr bwMode="auto">
          <a:xfrm>
            <a:off x="1289050" y="4033838"/>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6881" name="Text Box 16">
            <a:extLst>
              <a:ext uri="{FF2B5EF4-FFF2-40B4-BE49-F238E27FC236}">
                <a16:creationId xmlns:a16="http://schemas.microsoft.com/office/drawing/2014/main" id="{5241C3AA-392C-45FB-B354-2E3EBC5CD047}"/>
              </a:ext>
            </a:extLst>
          </p:cNvPr>
          <p:cNvSpPr txBox="1">
            <a:spLocks noChangeArrowheads="1"/>
          </p:cNvSpPr>
          <p:nvPr/>
        </p:nvSpPr>
        <p:spPr bwMode="auto">
          <a:xfrm>
            <a:off x="1909763" y="3286125"/>
            <a:ext cx="75723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6882" name="Text Box 17">
            <a:extLst>
              <a:ext uri="{FF2B5EF4-FFF2-40B4-BE49-F238E27FC236}">
                <a16:creationId xmlns:a16="http://schemas.microsoft.com/office/drawing/2014/main" id="{DBDE65E2-23F5-40A4-B2B3-89D66D032EA7}"/>
              </a:ext>
            </a:extLst>
          </p:cNvPr>
          <p:cNvSpPr txBox="1">
            <a:spLocks noChangeArrowheads="1"/>
          </p:cNvSpPr>
          <p:nvPr/>
        </p:nvSpPr>
        <p:spPr bwMode="auto">
          <a:xfrm>
            <a:off x="2835275" y="3284538"/>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6883" name="Text Box 18">
            <a:extLst>
              <a:ext uri="{FF2B5EF4-FFF2-40B4-BE49-F238E27FC236}">
                <a16:creationId xmlns:a16="http://schemas.microsoft.com/office/drawing/2014/main" id="{DD14AB38-94F6-4115-A5E3-3F696DF09898}"/>
              </a:ext>
            </a:extLst>
          </p:cNvPr>
          <p:cNvSpPr txBox="1">
            <a:spLocks noChangeArrowheads="1"/>
          </p:cNvSpPr>
          <p:nvPr/>
        </p:nvSpPr>
        <p:spPr bwMode="auto">
          <a:xfrm>
            <a:off x="3552825" y="3268663"/>
            <a:ext cx="69691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6884" name="Text Box 19">
            <a:extLst>
              <a:ext uri="{FF2B5EF4-FFF2-40B4-BE49-F238E27FC236}">
                <a16:creationId xmlns:a16="http://schemas.microsoft.com/office/drawing/2014/main" id="{F2CACB11-9D54-4032-8AC5-7C883216311F}"/>
              </a:ext>
            </a:extLst>
          </p:cNvPr>
          <p:cNvSpPr txBox="1">
            <a:spLocks noChangeArrowheads="1"/>
          </p:cNvSpPr>
          <p:nvPr/>
        </p:nvSpPr>
        <p:spPr bwMode="auto">
          <a:xfrm>
            <a:off x="4368800" y="3311525"/>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6885" name="Text Box 20">
            <a:extLst>
              <a:ext uri="{FF2B5EF4-FFF2-40B4-BE49-F238E27FC236}">
                <a16:creationId xmlns:a16="http://schemas.microsoft.com/office/drawing/2014/main" id="{CE5C1B25-6602-4521-B0A7-0D606C0AA933}"/>
              </a:ext>
            </a:extLst>
          </p:cNvPr>
          <p:cNvSpPr txBox="1">
            <a:spLocks noChangeArrowheads="1"/>
          </p:cNvSpPr>
          <p:nvPr/>
        </p:nvSpPr>
        <p:spPr bwMode="auto">
          <a:xfrm>
            <a:off x="5027613" y="3232150"/>
            <a:ext cx="80645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3000</a:t>
            </a:r>
          </a:p>
        </p:txBody>
      </p:sp>
      <p:sp>
        <p:nvSpPr>
          <p:cNvPr id="36886" name="Oval 21">
            <a:extLst>
              <a:ext uri="{FF2B5EF4-FFF2-40B4-BE49-F238E27FC236}">
                <a16:creationId xmlns:a16="http://schemas.microsoft.com/office/drawing/2014/main" id="{058707D5-9985-48DF-A933-3D200A1D1C6D}"/>
              </a:ext>
            </a:extLst>
          </p:cNvPr>
          <p:cNvSpPr>
            <a:spLocks noChangeArrowheads="1"/>
          </p:cNvSpPr>
          <p:nvPr/>
        </p:nvSpPr>
        <p:spPr bwMode="auto">
          <a:xfrm>
            <a:off x="7356475" y="3870325"/>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87" name="Oval 22">
            <a:extLst>
              <a:ext uri="{FF2B5EF4-FFF2-40B4-BE49-F238E27FC236}">
                <a16:creationId xmlns:a16="http://schemas.microsoft.com/office/drawing/2014/main" id="{91BFD578-44DA-4EB5-B0DE-BF2C963FFF50}"/>
              </a:ext>
            </a:extLst>
          </p:cNvPr>
          <p:cNvSpPr>
            <a:spLocks noChangeArrowheads="1"/>
          </p:cNvSpPr>
          <p:nvPr/>
        </p:nvSpPr>
        <p:spPr bwMode="auto">
          <a:xfrm>
            <a:off x="7566025" y="4056063"/>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6888" name="Text Box 23">
            <a:extLst>
              <a:ext uri="{FF2B5EF4-FFF2-40B4-BE49-F238E27FC236}">
                <a16:creationId xmlns:a16="http://schemas.microsoft.com/office/drawing/2014/main" id="{EC800A5D-7E4A-4691-B978-5E7E79935D52}"/>
              </a:ext>
            </a:extLst>
          </p:cNvPr>
          <p:cNvSpPr txBox="1">
            <a:spLocks noChangeArrowheads="1"/>
          </p:cNvSpPr>
          <p:nvPr/>
        </p:nvSpPr>
        <p:spPr bwMode="auto">
          <a:xfrm>
            <a:off x="4876800" y="3665538"/>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6889" name="Text Box 24">
            <a:extLst>
              <a:ext uri="{FF2B5EF4-FFF2-40B4-BE49-F238E27FC236}">
                <a16:creationId xmlns:a16="http://schemas.microsoft.com/office/drawing/2014/main" id="{3CF5D558-EC64-4783-8CA1-7F66DE44C281}"/>
              </a:ext>
            </a:extLst>
          </p:cNvPr>
          <p:cNvSpPr txBox="1">
            <a:spLocks noChangeArrowheads="1"/>
          </p:cNvSpPr>
          <p:nvPr/>
        </p:nvSpPr>
        <p:spPr bwMode="auto">
          <a:xfrm>
            <a:off x="784225" y="3170238"/>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6890" name="Rectangle 25">
            <a:extLst>
              <a:ext uri="{FF2B5EF4-FFF2-40B4-BE49-F238E27FC236}">
                <a16:creationId xmlns:a16="http://schemas.microsoft.com/office/drawing/2014/main" id="{ACC63414-42CE-4C15-A4CA-107528C63FCF}"/>
              </a:ext>
            </a:extLst>
          </p:cNvPr>
          <p:cNvSpPr>
            <a:spLocks noChangeArrowheads="1"/>
          </p:cNvSpPr>
          <p:nvPr/>
        </p:nvSpPr>
        <p:spPr bwMode="auto">
          <a:xfrm>
            <a:off x="5508625" y="462280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1" name="Rectangle 26">
            <a:extLst>
              <a:ext uri="{FF2B5EF4-FFF2-40B4-BE49-F238E27FC236}">
                <a16:creationId xmlns:a16="http://schemas.microsoft.com/office/drawing/2014/main" id="{1BFFEED6-B7A0-4832-B220-30344E4F41A4}"/>
              </a:ext>
            </a:extLst>
          </p:cNvPr>
          <p:cNvSpPr>
            <a:spLocks noChangeArrowheads="1"/>
          </p:cNvSpPr>
          <p:nvPr/>
        </p:nvSpPr>
        <p:spPr bwMode="auto">
          <a:xfrm>
            <a:off x="819150" y="464185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2" name="Rectangle 27">
            <a:extLst>
              <a:ext uri="{FF2B5EF4-FFF2-40B4-BE49-F238E27FC236}">
                <a16:creationId xmlns:a16="http://schemas.microsoft.com/office/drawing/2014/main" id="{650382DB-74B1-469C-A1C9-8A7A3D67FACA}"/>
              </a:ext>
            </a:extLst>
          </p:cNvPr>
          <p:cNvSpPr>
            <a:spLocks noChangeArrowheads="1"/>
          </p:cNvSpPr>
          <p:nvPr/>
        </p:nvSpPr>
        <p:spPr bwMode="auto">
          <a:xfrm>
            <a:off x="1720850" y="4640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3" name="Rectangle 28">
            <a:extLst>
              <a:ext uri="{FF2B5EF4-FFF2-40B4-BE49-F238E27FC236}">
                <a16:creationId xmlns:a16="http://schemas.microsoft.com/office/drawing/2014/main" id="{58EA58F5-824C-4510-912C-15F954A92A14}"/>
              </a:ext>
            </a:extLst>
          </p:cNvPr>
          <p:cNvSpPr>
            <a:spLocks noChangeArrowheads="1"/>
          </p:cNvSpPr>
          <p:nvPr/>
        </p:nvSpPr>
        <p:spPr bwMode="auto">
          <a:xfrm>
            <a:off x="2659063" y="4640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4" name="Rectangle 29">
            <a:extLst>
              <a:ext uri="{FF2B5EF4-FFF2-40B4-BE49-F238E27FC236}">
                <a16:creationId xmlns:a16="http://schemas.microsoft.com/office/drawing/2014/main" id="{B81210C0-4F4C-4B1E-96DF-8242F0F998AE}"/>
              </a:ext>
            </a:extLst>
          </p:cNvPr>
          <p:cNvSpPr>
            <a:spLocks noChangeArrowheads="1"/>
          </p:cNvSpPr>
          <p:nvPr/>
        </p:nvSpPr>
        <p:spPr bwMode="auto">
          <a:xfrm>
            <a:off x="3598863" y="464185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5" name="Rectangle 30">
            <a:extLst>
              <a:ext uri="{FF2B5EF4-FFF2-40B4-BE49-F238E27FC236}">
                <a16:creationId xmlns:a16="http://schemas.microsoft.com/office/drawing/2014/main" id="{7CAEBDF4-3702-40F7-AE7E-42B6532FA6AF}"/>
              </a:ext>
            </a:extLst>
          </p:cNvPr>
          <p:cNvSpPr>
            <a:spLocks noChangeArrowheads="1"/>
          </p:cNvSpPr>
          <p:nvPr/>
        </p:nvSpPr>
        <p:spPr bwMode="auto">
          <a:xfrm>
            <a:off x="4562475" y="464026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6" name="Rectangle 31">
            <a:extLst>
              <a:ext uri="{FF2B5EF4-FFF2-40B4-BE49-F238E27FC236}">
                <a16:creationId xmlns:a16="http://schemas.microsoft.com/office/drawing/2014/main" id="{A4B93A85-2E41-4CBA-B378-D1D3EC2925C1}"/>
              </a:ext>
            </a:extLst>
          </p:cNvPr>
          <p:cNvSpPr>
            <a:spLocks noChangeArrowheads="1"/>
          </p:cNvSpPr>
          <p:nvPr/>
        </p:nvSpPr>
        <p:spPr bwMode="auto">
          <a:xfrm>
            <a:off x="6362700" y="3746500"/>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7" name="Rectangle 32">
            <a:extLst>
              <a:ext uri="{FF2B5EF4-FFF2-40B4-BE49-F238E27FC236}">
                <a16:creationId xmlns:a16="http://schemas.microsoft.com/office/drawing/2014/main" id="{1A913C74-9B6E-4028-97C1-18BF991EFB15}"/>
              </a:ext>
            </a:extLst>
          </p:cNvPr>
          <p:cNvSpPr>
            <a:spLocks noChangeArrowheads="1"/>
          </p:cNvSpPr>
          <p:nvPr/>
        </p:nvSpPr>
        <p:spPr bwMode="auto">
          <a:xfrm>
            <a:off x="6448425" y="3833813"/>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8" name="Rectangle 33">
            <a:extLst>
              <a:ext uri="{FF2B5EF4-FFF2-40B4-BE49-F238E27FC236}">
                <a16:creationId xmlns:a16="http://schemas.microsoft.com/office/drawing/2014/main" id="{0CD70C42-AFEA-4FD5-8AEF-7B634967669E}"/>
              </a:ext>
            </a:extLst>
          </p:cNvPr>
          <p:cNvSpPr>
            <a:spLocks noChangeArrowheads="1"/>
          </p:cNvSpPr>
          <p:nvPr/>
        </p:nvSpPr>
        <p:spPr bwMode="auto">
          <a:xfrm>
            <a:off x="6465888" y="4554538"/>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9" name="Rectangle 34">
            <a:extLst>
              <a:ext uri="{FF2B5EF4-FFF2-40B4-BE49-F238E27FC236}">
                <a16:creationId xmlns:a16="http://schemas.microsoft.com/office/drawing/2014/main" id="{61E98C85-8DAA-4C67-A183-CAA6B22397E5}"/>
              </a:ext>
            </a:extLst>
          </p:cNvPr>
          <p:cNvSpPr>
            <a:spLocks noChangeArrowheads="1"/>
          </p:cNvSpPr>
          <p:nvPr/>
        </p:nvSpPr>
        <p:spPr bwMode="auto">
          <a:xfrm>
            <a:off x="6696075" y="3252788"/>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900" name="Rectangle 35">
            <a:extLst>
              <a:ext uri="{FF2B5EF4-FFF2-40B4-BE49-F238E27FC236}">
                <a16:creationId xmlns:a16="http://schemas.microsoft.com/office/drawing/2014/main" id="{CA4DADCB-31EC-43EB-9769-FDCB9A31D81E}"/>
              </a:ext>
            </a:extLst>
          </p:cNvPr>
          <p:cNvSpPr>
            <a:spLocks noChangeArrowheads="1"/>
          </p:cNvSpPr>
          <p:nvPr/>
        </p:nvSpPr>
        <p:spPr bwMode="auto">
          <a:xfrm>
            <a:off x="7577138" y="3244850"/>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901" name="Rectangle 36">
            <a:extLst>
              <a:ext uri="{FF2B5EF4-FFF2-40B4-BE49-F238E27FC236}">
                <a16:creationId xmlns:a16="http://schemas.microsoft.com/office/drawing/2014/main" id="{01A9733F-9F19-437D-85E0-5DD05C0E4BE5}"/>
              </a:ext>
            </a:extLst>
          </p:cNvPr>
          <p:cNvSpPr>
            <a:spLocks noChangeArrowheads="1"/>
          </p:cNvSpPr>
          <p:nvPr/>
        </p:nvSpPr>
        <p:spPr bwMode="auto">
          <a:xfrm>
            <a:off x="1901825" y="3216275"/>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902" name="Rectangle 37">
            <a:extLst>
              <a:ext uri="{FF2B5EF4-FFF2-40B4-BE49-F238E27FC236}">
                <a16:creationId xmlns:a16="http://schemas.microsoft.com/office/drawing/2014/main" id="{6903A1CB-0DE9-4EB2-8343-06D5873F90BA}"/>
              </a:ext>
            </a:extLst>
          </p:cNvPr>
          <p:cNvSpPr>
            <a:spLocks noChangeArrowheads="1"/>
          </p:cNvSpPr>
          <p:nvPr/>
        </p:nvSpPr>
        <p:spPr bwMode="auto">
          <a:xfrm>
            <a:off x="2781300" y="3302000"/>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903" name="Oval 38">
            <a:extLst>
              <a:ext uri="{FF2B5EF4-FFF2-40B4-BE49-F238E27FC236}">
                <a16:creationId xmlns:a16="http://schemas.microsoft.com/office/drawing/2014/main" id="{EC5DE18B-EC23-4791-B92E-3DF42F4145EA}"/>
              </a:ext>
            </a:extLst>
          </p:cNvPr>
          <p:cNvSpPr>
            <a:spLocks noChangeArrowheads="1"/>
          </p:cNvSpPr>
          <p:nvPr/>
        </p:nvSpPr>
        <p:spPr bwMode="auto">
          <a:xfrm>
            <a:off x="1173163" y="375920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904" name="AutoShape 39">
            <a:extLst>
              <a:ext uri="{FF2B5EF4-FFF2-40B4-BE49-F238E27FC236}">
                <a16:creationId xmlns:a16="http://schemas.microsoft.com/office/drawing/2014/main" id="{54EDD67F-C495-4F4E-B30A-2F31A8E07551}"/>
              </a:ext>
            </a:extLst>
          </p:cNvPr>
          <p:cNvSpPr>
            <a:spLocks noChangeArrowheads="1"/>
          </p:cNvSpPr>
          <p:nvPr/>
        </p:nvSpPr>
        <p:spPr bwMode="auto">
          <a:xfrm>
            <a:off x="4460875" y="325120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905" name="AutoShape 40">
            <a:extLst>
              <a:ext uri="{FF2B5EF4-FFF2-40B4-BE49-F238E27FC236}">
                <a16:creationId xmlns:a16="http://schemas.microsoft.com/office/drawing/2014/main" id="{BCAC14DD-AFA9-43F2-B2C9-4501A33EFAAE}"/>
              </a:ext>
            </a:extLst>
          </p:cNvPr>
          <p:cNvSpPr>
            <a:spLocks noChangeArrowheads="1"/>
          </p:cNvSpPr>
          <p:nvPr/>
        </p:nvSpPr>
        <p:spPr bwMode="auto">
          <a:xfrm rot="-10457669">
            <a:off x="4465638" y="388620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906" name="Text Box 41">
            <a:extLst>
              <a:ext uri="{FF2B5EF4-FFF2-40B4-BE49-F238E27FC236}">
                <a16:creationId xmlns:a16="http://schemas.microsoft.com/office/drawing/2014/main" id="{F8A98370-BACF-44CD-95E1-B9C4D87F5500}"/>
              </a:ext>
            </a:extLst>
          </p:cNvPr>
          <p:cNvSpPr txBox="1">
            <a:spLocks noChangeArrowheads="1"/>
          </p:cNvSpPr>
          <p:nvPr/>
        </p:nvSpPr>
        <p:spPr bwMode="auto">
          <a:xfrm>
            <a:off x="679450" y="2903538"/>
            <a:ext cx="83153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6907" name="Text Box 42">
            <a:extLst>
              <a:ext uri="{FF2B5EF4-FFF2-40B4-BE49-F238E27FC236}">
                <a16:creationId xmlns:a16="http://schemas.microsoft.com/office/drawing/2014/main" id="{DF25A2E2-0EBE-4B20-ABAD-4EF81074B696}"/>
              </a:ext>
            </a:extLst>
          </p:cNvPr>
          <p:cNvSpPr txBox="1">
            <a:spLocks noChangeArrowheads="1"/>
          </p:cNvSpPr>
          <p:nvPr/>
        </p:nvSpPr>
        <p:spPr bwMode="auto">
          <a:xfrm>
            <a:off x="3392488" y="3794125"/>
            <a:ext cx="69691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6908" name="WordArt 43">
            <a:extLst>
              <a:ext uri="{FF2B5EF4-FFF2-40B4-BE49-F238E27FC236}">
                <a16:creationId xmlns:a16="http://schemas.microsoft.com/office/drawing/2014/main" id="{7F80EA20-7B68-494D-9D59-81E220516BDF}"/>
              </a:ext>
            </a:extLst>
          </p:cNvPr>
          <p:cNvSpPr>
            <a:spLocks noChangeArrowheads="1" noChangeShapeType="1" noTextEdit="1"/>
          </p:cNvSpPr>
          <p:nvPr/>
        </p:nvSpPr>
        <p:spPr bwMode="auto">
          <a:xfrm rot="5400000">
            <a:off x="4052888" y="39290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6909" name="AutoShape 44">
            <a:extLst>
              <a:ext uri="{FF2B5EF4-FFF2-40B4-BE49-F238E27FC236}">
                <a16:creationId xmlns:a16="http://schemas.microsoft.com/office/drawing/2014/main" id="{03A63349-DC5D-4BDD-A4B2-E84BF0662E4D}"/>
              </a:ext>
            </a:extLst>
          </p:cNvPr>
          <p:cNvSpPr>
            <a:spLocks noChangeArrowheads="1"/>
          </p:cNvSpPr>
          <p:nvPr/>
        </p:nvSpPr>
        <p:spPr bwMode="auto">
          <a:xfrm>
            <a:off x="384175" y="1673225"/>
            <a:ext cx="4089400" cy="925513"/>
          </a:xfrm>
          <a:prstGeom prst="wedgeRectCallout">
            <a:avLst>
              <a:gd name="adj1" fmla="val 64481"/>
              <a:gd name="adj2" fmla="val 130273"/>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6910" name="AutoShape 45">
            <a:extLst>
              <a:ext uri="{FF2B5EF4-FFF2-40B4-BE49-F238E27FC236}">
                <a16:creationId xmlns:a16="http://schemas.microsoft.com/office/drawing/2014/main" id="{124D7055-D489-4403-89EF-B0CFEB7A744D}"/>
              </a:ext>
            </a:extLst>
          </p:cNvPr>
          <p:cNvSpPr>
            <a:spLocks noChangeArrowheads="1"/>
          </p:cNvSpPr>
          <p:nvPr/>
        </p:nvSpPr>
        <p:spPr bwMode="auto">
          <a:xfrm>
            <a:off x="469900" y="5297488"/>
            <a:ext cx="3852863" cy="1344612"/>
          </a:xfrm>
          <a:prstGeom prst="wedgeRectCallout">
            <a:avLst>
              <a:gd name="adj1" fmla="val 34755"/>
              <a:gd name="adj2" fmla="val -134889"/>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6911" name="Text Box 46">
            <a:extLst>
              <a:ext uri="{FF2B5EF4-FFF2-40B4-BE49-F238E27FC236}">
                <a16:creationId xmlns:a16="http://schemas.microsoft.com/office/drawing/2014/main" id="{E940FE5F-5285-46E4-906D-E9BAA0342FFE}"/>
              </a:ext>
            </a:extLst>
          </p:cNvPr>
          <p:cNvSpPr txBox="1">
            <a:spLocks noChangeArrowheads="1"/>
          </p:cNvSpPr>
          <p:nvPr/>
        </p:nvSpPr>
        <p:spPr bwMode="auto">
          <a:xfrm>
            <a:off x="506413" y="1847850"/>
            <a:ext cx="365125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Set the next desired altitude</a:t>
            </a:r>
          </a:p>
          <a:p>
            <a:pPr eaLnBrk="1" hangingPunct="1"/>
            <a:r>
              <a:rPr lang="en-US" altLang="en-US" sz="2200" dirty="0">
                <a:latin typeface="Arial" panose="020B0604020202020204" pitchFamily="34" charset="0"/>
              </a:rPr>
              <a:t>(normally IAF altitude)</a:t>
            </a:r>
          </a:p>
        </p:txBody>
      </p:sp>
      <p:sp>
        <p:nvSpPr>
          <p:cNvPr id="36912" name="Text Box 48">
            <a:extLst>
              <a:ext uri="{FF2B5EF4-FFF2-40B4-BE49-F238E27FC236}">
                <a16:creationId xmlns:a16="http://schemas.microsoft.com/office/drawing/2014/main" id="{F40B249D-9321-4FC8-99D4-5F35804F9746}"/>
              </a:ext>
            </a:extLst>
          </p:cNvPr>
          <p:cNvSpPr txBox="1">
            <a:spLocks noChangeArrowheads="1"/>
          </p:cNvSpPr>
          <p:nvPr/>
        </p:nvSpPr>
        <p:spPr bwMode="auto">
          <a:xfrm>
            <a:off x="555625" y="5268913"/>
            <a:ext cx="3587750" cy="143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 ARM will be displayed </a:t>
            </a:r>
          </a:p>
          <a:p>
            <a:pPr eaLnBrk="1" hangingPunct="1"/>
            <a:r>
              <a:rPr lang="en-US" altLang="en-US" sz="2200" dirty="0">
                <a:latin typeface="Arial" panose="020B0604020202020204" pitchFamily="34" charset="0"/>
              </a:rPr>
              <a:t>showing the AP is armed to</a:t>
            </a:r>
          </a:p>
          <a:p>
            <a:pPr eaLnBrk="1" hangingPunct="1"/>
            <a:r>
              <a:rPr lang="en-US" altLang="en-US" sz="2200" dirty="0">
                <a:latin typeface="Arial" panose="020B0604020202020204" pitchFamily="34" charset="0"/>
              </a:rPr>
              <a:t> capture the next  altitude</a:t>
            </a:r>
          </a:p>
          <a:p>
            <a:pPr eaLnBrk="1" hangingPunct="1"/>
            <a:r>
              <a:rPr lang="en-US" altLang="en-US" sz="2200" dirty="0">
                <a:latin typeface="Arial" panose="020B0604020202020204" pitchFamily="34" charset="0"/>
              </a:rPr>
              <a:t>Note: ARM is not pressed</a:t>
            </a:r>
          </a:p>
        </p:txBody>
      </p:sp>
      <p:sp>
        <p:nvSpPr>
          <p:cNvPr id="36913" name="AutoShape 49">
            <a:extLst>
              <a:ext uri="{FF2B5EF4-FFF2-40B4-BE49-F238E27FC236}">
                <a16:creationId xmlns:a16="http://schemas.microsoft.com/office/drawing/2014/main" id="{14F9D642-38DB-40D0-BA92-426731D13677}"/>
              </a:ext>
            </a:extLst>
          </p:cNvPr>
          <p:cNvSpPr>
            <a:spLocks noChangeArrowheads="1"/>
          </p:cNvSpPr>
          <p:nvPr/>
        </p:nvSpPr>
        <p:spPr bwMode="auto">
          <a:xfrm>
            <a:off x="4624388" y="5397500"/>
            <a:ext cx="3852862" cy="992188"/>
          </a:xfrm>
          <a:prstGeom prst="wedgeRectCallout">
            <a:avLst>
              <a:gd name="adj1" fmla="val -61537"/>
              <a:gd name="adj2" fmla="val -238000"/>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6914" name="Text Box 50">
            <a:extLst>
              <a:ext uri="{FF2B5EF4-FFF2-40B4-BE49-F238E27FC236}">
                <a16:creationId xmlns:a16="http://schemas.microsoft.com/office/drawing/2014/main" id="{9D3FA5F8-BB61-46FE-8570-08BF168745B7}"/>
              </a:ext>
            </a:extLst>
          </p:cNvPr>
          <p:cNvSpPr txBox="1">
            <a:spLocks noChangeArrowheads="1"/>
          </p:cNvSpPr>
          <p:nvPr/>
        </p:nvSpPr>
        <p:spPr bwMode="auto">
          <a:xfrm>
            <a:off x="4670425" y="5392738"/>
            <a:ext cx="3819525" cy="1096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 is still displayed showing</a:t>
            </a:r>
          </a:p>
          <a:p>
            <a:pPr eaLnBrk="1" hangingPunct="1"/>
            <a:r>
              <a:rPr lang="en-US" altLang="en-US" sz="2200" dirty="0">
                <a:latin typeface="Arial" panose="020B0604020202020204" pitchFamily="34" charset="0"/>
              </a:rPr>
              <a:t> that the previous altitude is</a:t>
            </a:r>
          </a:p>
          <a:p>
            <a:pPr eaLnBrk="1" hangingPunct="1"/>
            <a:r>
              <a:rPr lang="en-US" altLang="en-US" sz="2200" dirty="0">
                <a:latin typeface="Arial" panose="020B0604020202020204" pitchFamily="34" charset="0"/>
              </a:rPr>
              <a:t> still captured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F7F5C24-724D-4051-AF6B-B1BA4EE80266}"/>
              </a:ext>
            </a:extLst>
          </p:cNvPr>
          <p:cNvSpPr>
            <a:spLocks noGrp="1" noChangeArrowheads="1"/>
          </p:cNvSpPr>
          <p:nvPr>
            <p:ph type="title"/>
          </p:nvPr>
        </p:nvSpPr>
        <p:spPr>
          <a:xfrm>
            <a:off x="1590422" y="493395"/>
            <a:ext cx="5937755" cy="1188720"/>
          </a:xfrm>
        </p:spPr>
        <p:txBody>
          <a:bodyPr>
            <a:normAutofit fontScale="90000"/>
          </a:bodyPr>
          <a:lstStyle/>
          <a:p>
            <a:r>
              <a:rPr lang="en-US" altLang="en-US" dirty="0"/>
              <a:t>Indications During Descent </a:t>
            </a:r>
          </a:p>
        </p:txBody>
      </p:sp>
      <p:sp>
        <p:nvSpPr>
          <p:cNvPr id="37891" name="Slide Number Placeholder 4">
            <a:extLst>
              <a:ext uri="{FF2B5EF4-FFF2-40B4-BE49-F238E27FC236}">
                <a16:creationId xmlns:a16="http://schemas.microsoft.com/office/drawing/2014/main" id="{FFCF13F6-C284-42AA-A68E-FFF9A96FEB91}"/>
              </a:ext>
            </a:extLst>
          </p:cNvPr>
          <p:cNvSpPr>
            <a:spLocks noGrp="1"/>
          </p:cNvSpPr>
          <p:nvPr>
            <p:ph type="sldNum" sz="quarter" idx="4294967295"/>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910432-2C23-41C5-AFED-64D65FAD368A}" type="slidenum">
              <a:rPr lang="en-US" altLang="en-US" sz="1500">
                <a:latin typeface="Times New Roman" panose="02020603050405020304" pitchFamily="18" charset="0"/>
              </a:rPr>
              <a:pPr fontAlgn="base">
                <a:spcBef>
                  <a:spcPct val="0"/>
                </a:spcBef>
                <a:spcAft>
                  <a:spcPct val="0"/>
                </a:spcAft>
              </a:pPr>
              <a:t>49</a:t>
            </a:fld>
            <a:endParaRPr lang="en-US" altLang="en-US" sz="1500" dirty="0">
              <a:latin typeface="Times New Roman" panose="02020603050405020304" pitchFamily="18" charset="0"/>
            </a:endParaRPr>
          </a:p>
        </p:txBody>
      </p:sp>
      <p:sp>
        <p:nvSpPr>
          <p:cNvPr id="37892" name="Rectangle 3">
            <a:extLst>
              <a:ext uri="{FF2B5EF4-FFF2-40B4-BE49-F238E27FC236}">
                <a16:creationId xmlns:a16="http://schemas.microsoft.com/office/drawing/2014/main" id="{B2AF1021-151C-4865-B2D5-D721BA2E2962}"/>
              </a:ext>
            </a:extLst>
          </p:cNvPr>
          <p:cNvSpPr>
            <a:spLocks noChangeArrowheads="1"/>
          </p:cNvSpPr>
          <p:nvPr/>
        </p:nvSpPr>
        <p:spPr bwMode="auto">
          <a:xfrm>
            <a:off x="728663" y="2428875"/>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893" name="Text Box 4">
            <a:extLst>
              <a:ext uri="{FF2B5EF4-FFF2-40B4-BE49-F238E27FC236}">
                <a16:creationId xmlns:a16="http://schemas.microsoft.com/office/drawing/2014/main" id="{55CCEECF-30EA-46CA-AE32-A84FE8332DD8}"/>
              </a:ext>
            </a:extLst>
          </p:cNvPr>
          <p:cNvSpPr txBox="1">
            <a:spLocks noChangeArrowheads="1"/>
          </p:cNvSpPr>
          <p:nvPr/>
        </p:nvSpPr>
        <p:spPr bwMode="auto">
          <a:xfrm>
            <a:off x="7508875" y="2568575"/>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7894" name="Text Box 5">
            <a:extLst>
              <a:ext uri="{FF2B5EF4-FFF2-40B4-BE49-F238E27FC236}">
                <a16:creationId xmlns:a16="http://schemas.microsoft.com/office/drawing/2014/main" id="{8AF9D081-276F-4908-81C6-5532635F5951}"/>
              </a:ext>
            </a:extLst>
          </p:cNvPr>
          <p:cNvSpPr txBox="1">
            <a:spLocks noChangeArrowheads="1"/>
          </p:cNvSpPr>
          <p:nvPr/>
        </p:nvSpPr>
        <p:spPr bwMode="auto">
          <a:xfrm>
            <a:off x="6642100" y="25669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7895" name="Text Box 6">
            <a:extLst>
              <a:ext uri="{FF2B5EF4-FFF2-40B4-BE49-F238E27FC236}">
                <a16:creationId xmlns:a16="http://schemas.microsoft.com/office/drawing/2014/main" id="{064C03BB-CE23-429F-9C37-CCC7445DD28C}"/>
              </a:ext>
            </a:extLst>
          </p:cNvPr>
          <p:cNvSpPr txBox="1">
            <a:spLocks noChangeArrowheads="1"/>
          </p:cNvSpPr>
          <p:nvPr/>
        </p:nvSpPr>
        <p:spPr bwMode="auto">
          <a:xfrm>
            <a:off x="6400800" y="3151188"/>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7896" name="Text Box 7">
            <a:extLst>
              <a:ext uri="{FF2B5EF4-FFF2-40B4-BE49-F238E27FC236}">
                <a16:creationId xmlns:a16="http://schemas.microsoft.com/office/drawing/2014/main" id="{FBD108E2-4CCD-442E-8444-92B7E28C049C}"/>
              </a:ext>
            </a:extLst>
          </p:cNvPr>
          <p:cNvSpPr txBox="1">
            <a:spLocks noChangeArrowheads="1"/>
          </p:cNvSpPr>
          <p:nvPr/>
        </p:nvSpPr>
        <p:spPr bwMode="auto">
          <a:xfrm>
            <a:off x="6423025" y="3851275"/>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7897" name="Text Box 8">
            <a:extLst>
              <a:ext uri="{FF2B5EF4-FFF2-40B4-BE49-F238E27FC236}">
                <a16:creationId xmlns:a16="http://schemas.microsoft.com/office/drawing/2014/main" id="{7E86E6BC-00A3-404E-968D-989AD4E0E9FA}"/>
              </a:ext>
            </a:extLst>
          </p:cNvPr>
          <p:cNvSpPr txBox="1">
            <a:spLocks noChangeArrowheads="1"/>
          </p:cNvSpPr>
          <p:nvPr/>
        </p:nvSpPr>
        <p:spPr bwMode="auto">
          <a:xfrm>
            <a:off x="858838" y="3927475"/>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7898" name="Text Box 9">
            <a:extLst>
              <a:ext uri="{FF2B5EF4-FFF2-40B4-BE49-F238E27FC236}">
                <a16:creationId xmlns:a16="http://schemas.microsoft.com/office/drawing/2014/main" id="{8EDCE001-C131-4904-89A3-7BEF19B5CBBB}"/>
              </a:ext>
            </a:extLst>
          </p:cNvPr>
          <p:cNvSpPr txBox="1">
            <a:spLocks noChangeArrowheads="1"/>
          </p:cNvSpPr>
          <p:nvPr/>
        </p:nvSpPr>
        <p:spPr bwMode="auto">
          <a:xfrm>
            <a:off x="1666875" y="395446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7899" name="Text Box 10">
            <a:extLst>
              <a:ext uri="{FF2B5EF4-FFF2-40B4-BE49-F238E27FC236}">
                <a16:creationId xmlns:a16="http://schemas.microsoft.com/office/drawing/2014/main" id="{8B8C29D3-82F3-495B-B4C7-6CD8A74C5889}"/>
              </a:ext>
            </a:extLst>
          </p:cNvPr>
          <p:cNvSpPr txBox="1">
            <a:spLocks noChangeArrowheads="1"/>
          </p:cNvSpPr>
          <p:nvPr/>
        </p:nvSpPr>
        <p:spPr bwMode="auto">
          <a:xfrm>
            <a:off x="2625725" y="39671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7900" name="Text Box 11">
            <a:extLst>
              <a:ext uri="{FF2B5EF4-FFF2-40B4-BE49-F238E27FC236}">
                <a16:creationId xmlns:a16="http://schemas.microsoft.com/office/drawing/2014/main" id="{A85F5B96-E8F0-4033-BEF3-7EBF4DD3BFD9}"/>
              </a:ext>
            </a:extLst>
          </p:cNvPr>
          <p:cNvSpPr txBox="1">
            <a:spLocks noChangeArrowheads="1"/>
          </p:cNvSpPr>
          <p:nvPr/>
        </p:nvSpPr>
        <p:spPr bwMode="auto">
          <a:xfrm>
            <a:off x="3584575" y="39544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7901" name="Text Box 12">
            <a:extLst>
              <a:ext uri="{FF2B5EF4-FFF2-40B4-BE49-F238E27FC236}">
                <a16:creationId xmlns:a16="http://schemas.microsoft.com/office/drawing/2014/main" id="{3C66DCC3-BBEE-4D2A-8B08-56FA25598BA3}"/>
              </a:ext>
            </a:extLst>
          </p:cNvPr>
          <p:cNvSpPr txBox="1">
            <a:spLocks noChangeArrowheads="1"/>
          </p:cNvSpPr>
          <p:nvPr/>
        </p:nvSpPr>
        <p:spPr bwMode="auto">
          <a:xfrm>
            <a:off x="4559300" y="3941763"/>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7902" name="Text Box 13">
            <a:extLst>
              <a:ext uri="{FF2B5EF4-FFF2-40B4-BE49-F238E27FC236}">
                <a16:creationId xmlns:a16="http://schemas.microsoft.com/office/drawing/2014/main" id="{1DD3D46A-3AF0-4A0E-8865-3132ECB0A876}"/>
              </a:ext>
            </a:extLst>
          </p:cNvPr>
          <p:cNvSpPr txBox="1">
            <a:spLocks noChangeArrowheads="1"/>
          </p:cNvSpPr>
          <p:nvPr/>
        </p:nvSpPr>
        <p:spPr bwMode="auto">
          <a:xfrm>
            <a:off x="5537200" y="3927475"/>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7903" name="Text Box 14">
            <a:extLst>
              <a:ext uri="{FF2B5EF4-FFF2-40B4-BE49-F238E27FC236}">
                <a16:creationId xmlns:a16="http://schemas.microsoft.com/office/drawing/2014/main" id="{5F54D477-6295-40F6-BDC0-F40BB7B7B1C2}"/>
              </a:ext>
            </a:extLst>
          </p:cNvPr>
          <p:cNvSpPr txBox="1">
            <a:spLocks noChangeArrowheads="1"/>
          </p:cNvSpPr>
          <p:nvPr/>
        </p:nvSpPr>
        <p:spPr bwMode="auto">
          <a:xfrm>
            <a:off x="895350" y="3371850"/>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7904" name="Text Box 15">
            <a:extLst>
              <a:ext uri="{FF2B5EF4-FFF2-40B4-BE49-F238E27FC236}">
                <a16:creationId xmlns:a16="http://schemas.microsoft.com/office/drawing/2014/main" id="{616AC623-12B6-4852-98D8-26266CDDEB36}"/>
              </a:ext>
            </a:extLst>
          </p:cNvPr>
          <p:cNvSpPr txBox="1">
            <a:spLocks noChangeArrowheads="1"/>
          </p:cNvSpPr>
          <p:nvPr/>
        </p:nvSpPr>
        <p:spPr bwMode="auto">
          <a:xfrm>
            <a:off x="1289050" y="3382963"/>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7905" name="Text Box 16">
            <a:extLst>
              <a:ext uri="{FF2B5EF4-FFF2-40B4-BE49-F238E27FC236}">
                <a16:creationId xmlns:a16="http://schemas.microsoft.com/office/drawing/2014/main" id="{BA72AA6A-4007-4ED2-AB30-47D6C765DC92}"/>
              </a:ext>
            </a:extLst>
          </p:cNvPr>
          <p:cNvSpPr txBox="1">
            <a:spLocks noChangeArrowheads="1"/>
          </p:cNvSpPr>
          <p:nvPr/>
        </p:nvSpPr>
        <p:spPr bwMode="auto">
          <a:xfrm>
            <a:off x="1909763" y="2635250"/>
            <a:ext cx="80486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7906" name="Text Box 17">
            <a:extLst>
              <a:ext uri="{FF2B5EF4-FFF2-40B4-BE49-F238E27FC236}">
                <a16:creationId xmlns:a16="http://schemas.microsoft.com/office/drawing/2014/main" id="{6DE4B987-05BB-4850-8687-0D905D73B797}"/>
              </a:ext>
            </a:extLst>
          </p:cNvPr>
          <p:cNvSpPr txBox="1">
            <a:spLocks noChangeArrowheads="1"/>
          </p:cNvSpPr>
          <p:nvPr/>
        </p:nvSpPr>
        <p:spPr bwMode="auto">
          <a:xfrm>
            <a:off x="2835275" y="2633663"/>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7907" name="Text Box 18">
            <a:extLst>
              <a:ext uri="{FF2B5EF4-FFF2-40B4-BE49-F238E27FC236}">
                <a16:creationId xmlns:a16="http://schemas.microsoft.com/office/drawing/2014/main" id="{5E285A58-0146-4F0E-AC8E-1EC086A3F981}"/>
              </a:ext>
            </a:extLst>
          </p:cNvPr>
          <p:cNvSpPr txBox="1">
            <a:spLocks noChangeArrowheads="1"/>
          </p:cNvSpPr>
          <p:nvPr/>
        </p:nvSpPr>
        <p:spPr bwMode="auto">
          <a:xfrm>
            <a:off x="3552825" y="2617788"/>
            <a:ext cx="5556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37908" name="Text Box 19">
            <a:extLst>
              <a:ext uri="{FF2B5EF4-FFF2-40B4-BE49-F238E27FC236}">
                <a16:creationId xmlns:a16="http://schemas.microsoft.com/office/drawing/2014/main" id="{17FDB007-B046-411C-A16D-9BDD9B61A1BB}"/>
              </a:ext>
            </a:extLst>
          </p:cNvPr>
          <p:cNvSpPr txBox="1">
            <a:spLocks noChangeArrowheads="1"/>
          </p:cNvSpPr>
          <p:nvPr/>
        </p:nvSpPr>
        <p:spPr bwMode="auto">
          <a:xfrm>
            <a:off x="4368800" y="2660650"/>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7909" name="Text Box 20">
            <a:extLst>
              <a:ext uri="{FF2B5EF4-FFF2-40B4-BE49-F238E27FC236}">
                <a16:creationId xmlns:a16="http://schemas.microsoft.com/office/drawing/2014/main" id="{DDAA54A9-42E1-45D9-83DD-A2160EAEF51E}"/>
              </a:ext>
            </a:extLst>
          </p:cNvPr>
          <p:cNvSpPr txBox="1">
            <a:spLocks noChangeArrowheads="1"/>
          </p:cNvSpPr>
          <p:nvPr/>
        </p:nvSpPr>
        <p:spPr bwMode="auto">
          <a:xfrm>
            <a:off x="5027613" y="2581275"/>
            <a:ext cx="74453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-300</a:t>
            </a:r>
          </a:p>
        </p:txBody>
      </p:sp>
      <p:sp>
        <p:nvSpPr>
          <p:cNvPr id="37910" name="Oval 21">
            <a:extLst>
              <a:ext uri="{FF2B5EF4-FFF2-40B4-BE49-F238E27FC236}">
                <a16:creationId xmlns:a16="http://schemas.microsoft.com/office/drawing/2014/main" id="{A20393B0-16D7-4BC6-9E26-DE3B173DD0B5}"/>
              </a:ext>
            </a:extLst>
          </p:cNvPr>
          <p:cNvSpPr>
            <a:spLocks noChangeArrowheads="1"/>
          </p:cNvSpPr>
          <p:nvPr/>
        </p:nvSpPr>
        <p:spPr bwMode="auto">
          <a:xfrm>
            <a:off x="7356475" y="3219450"/>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11" name="Oval 22">
            <a:extLst>
              <a:ext uri="{FF2B5EF4-FFF2-40B4-BE49-F238E27FC236}">
                <a16:creationId xmlns:a16="http://schemas.microsoft.com/office/drawing/2014/main" id="{CB7DFC7D-942E-4650-8FF9-F47E07548C2D}"/>
              </a:ext>
            </a:extLst>
          </p:cNvPr>
          <p:cNvSpPr>
            <a:spLocks noChangeArrowheads="1"/>
          </p:cNvSpPr>
          <p:nvPr/>
        </p:nvSpPr>
        <p:spPr bwMode="auto">
          <a:xfrm>
            <a:off x="7566025" y="3405188"/>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7912" name="Text Box 23">
            <a:extLst>
              <a:ext uri="{FF2B5EF4-FFF2-40B4-BE49-F238E27FC236}">
                <a16:creationId xmlns:a16="http://schemas.microsoft.com/office/drawing/2014/main" id="{5835882C-5BB8-487C-87BB-2DF9AA48E990}"/>
              </a:ext>
            </a:extLst>
          </p:cNvPr>
          <p:cNvSpPr txBox="1">
            <a:spLocks noChangeArrowheads="1"/>
          </p:cNvSpPr>
          <p:nvPr/>
        </p:nvSpPr>
        <p:spPr bwMode="auto">
          <a:xfrm>
            <a:off x="4876800" y="3014663"/>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7913" name="Text Box 24">
            <a:extLst>
              <a:ext uri="{FF2B5EF4-FFF2-40B4-BE49-F238E27FC236}">
                <a16:creationId xmlns:a16="http://schemas.microsoft.com/office/drawing/2014/main" id="{4D4ED3A8-BC2C-435C-BF0D-D50D533A41B1}"/>
              </a:ext>
            </a:extLst>
          </p:cNvPr>
          <p:cNvSpPr txBox="1">
            <a:spLocks noChangeArrowheads="1"/>
          </p:cNvSpPr>
          <p:nvPr/>
        </p:nvSpPr>
        <p:spPr bwMode="auto">
          <a:xfrm>
            <a:off x="784225" y="2519363"/>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7914" name="Rectangle 25">
            <a:extLst>
              <a:ext uri="{FF2B5EF4-FFF2-40B4-BE49-F238E27FC236}">
                <a16:creationId xmlns:a16="http://schemas.microsoft.com/office/drawing/2014/main" id="{78202FAC-A55F-46DD-ABD5-91499E10CC73}"/>
              </a:ext>
            </a:extLst>
          </p:cNvPr>
          <p:cNvSpPr>
            <a:spLocks noChangeArrowheads="1"/>
          </p:cNvSpPr>
          <p:nvPr/>
        </p:nvSpPr>
        <p:spPr bwMode="auto">
          <a:xfrm>
            <a:off x="5508625" y="397192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15" name="Rectangle 26">
            <a:extLst>
              <a:ext uri="{FF2B5EF4-FFF2-40B4-BE49-F238E27FC236}">
                <a16:creationId xmlns:a16="http://schemas.microsoft.com/office/drawing/2014/main" id="{D9EB8F93-B69F-4CB5-A65A-E63BB76C10CF}"/>
              </a:ext>
            </a:extLst>
          </p:cNvPr>
          <p:cNvSpPr>
            <a:spLocks noChangeArrowheads="1"/>
          </p:cNvSpPr>
          <p:nvPr/>
        </p:nvSpPr>
        <p:spPr bwMode="auto">
          <a:xfrm>
            <a:off x="819150" y="3990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16" name="Rectangle 27">
            <a:extLst>
              <a:ext uri="{FF2B5EF4-FFF2-40B4-BE49-F238E27FC236}">
                <a16:creationId xmlns:a16="http://schemas.microsoft.com/office/drawing/2014/main" id="{4F7CD7CE-8002-41F9-8CFB-008962462EC8}"/>
              </a:ext>
            </a:extLst>
          </p:cNvPr>
          <p:cNvSpPr>
            <a:spLocks noChangeArrowheads="1"/>
          </p:cNvSpPr>
          <p:nvPr/>
        </p:nvSpPr>
        <p:spPr bwMode="auto">
          <a:xfrm>
            <a:off x="1720850" y="3989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17" name="Rectangle 28">
            <a:extLst>
              <a:ext uri="{FF2B5EF4-FFF2-40B4-BE49-F238E27FC236}">
                <a16:creationId xmlns:a16="http://schemas.microsoft.com/office/drawing/2014/main" id="{CDE44135-DC5F-4073-8E92-B5D332135064}"/>
              </a:ext>
            </a:extLst>
          </p:cNvPr>
          <p:cNvSpPr>
            <a:spLocks noChangeArrowheads="1"/>
          </p:cNvSpPr>
          <p:nvPr/>
        </p:nvSpPr>
        <p:spPr bwMode="auto">
          <a:xfrm>
            <a:off x="2659063" y="3989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18" name="Rectangle 29">
            <a:extLst>
              <a:ext uri="{FF2B5EF4-FFF2-40B4-BE49-F238E27FC236}">
                <a16:creationId xmlns:a16="http://schemas.microsoft.com/office/drawing/2014/main" id="{96C11E43-2ADE-4E6C-8913-4C5955717C64}"/>
              </a:ext>
            </a:extLst>
          </p:cNvPr>
          <p:cNvSpPr>
            <a:spLocks noChangeArrowheads="1"/>
          </p:cNvSpPr>
          <p:nvPr/>
        </p:nvSpPr>
        <p:spPr bwMode="auto">
          <a:xfrm>
            <a:off x="3598863" y="3990975"/>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19" name="Rectangle 30">
            <a:extLst>
              <a:ext uri="{FF2B5EF4-FFF2-40B4-BE49-F238E27FC236}">
                <a16:creationId xmlns:a16="http://schemas.microsoft.com/office/drawing/2014/main" id="{51D04ADA-EE3E-4D18-BDA4-71D716C1D2E4}"/>
              </a:ext>
            </a:extLst>
          </p:cNvPr>
          <p:cNvSpPr>
            <a:spLocks noChangeArrowheads="1"/>
          </p:cNvSpPr>
          <p:nvPr/>
        </p:nvSpPr>
        <p:spPr bwMode="auto">
          <a:xfrm>
            <a:off x="4562475" y="3989388"/>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0" name="Rectangle 31">
            <a:extLst>
              <a:ext uri="{FF2B5EF4-FFF2-40B4-BE49-F238E27FC236}">
                <a16:creationId xmlns:a16="http://schemas.microsoft.com/office/drawing/2014/main" id="{271473C0-EF0C-4133-8F45-A79966722E6F}"/>
              </a:ext>
            </a:extLst>
          </p:cNvPr>
          <p:cNvSpPr>
            <a:spLocks noChangeArrowheads="1"/>
          </p:cNvSpPr>
          <p:nvPr/>
        </p:nvSpPr>
        <p:spPr bwMode="auto">
          <a:xfrm>
            <a:off x="6362700" y="3095625"/>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1" name="Rectangle 32">
            <a:extLst>
              <a:ext uri="{FF2B5EF4-FFF2-40B4-BE49-F238E27FC236}">
                <a16:creationId xmlns:a16="http://schemas.microsoft.com/office/drawing/2014/main" id="{EC5FC433-5478-413C-B394-D794E551DBFA}"/>
              </a:ext>
            </a:extLst>
          </p:cNvPr>
          <p:cNvSpPr>
            <a:spLocks noChangeArrowheads="1"/>
          </p:cNvSpPr>
          <p:nvPr/>
        </p:nvSpPr>
        <p:spPr bwMode="auto">
          <a:xfrm>
            <a:off x="6448425" y="3182938"/>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2" name="Rectangle 33">
            <a:extLst>
              <a:ext uri="{FF2B5EF4-FFF2-40B4-BE49-F238E27FC236}">
                <a16:creationId xmlns:a16="http://schemas.microsoft.com/office/drawing/2014/main" id="{09EA1E8A-2B09-47AB-8AB8-D82EA00607E0}"/>
              </a:ext>
            </a:extLst>
          </p:cNvPr>
          <p:cNvSpPr>
            <a:spLocks noChangeArrowheads="1"/>
          </p:cNvSpPr>
          <p:nvPr/>
        </p:nvSpPr>
        <p:spPr bwMode="auto">
          <a:xfrm>
            <a:off x="6465888" y="3903663"/>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3" name="Rectangle 34">
            <a:extLst>
              <a:ext uri="{FF2B5EF4-FFF2-40B4-BE49-F238E27FC236}">
                <a16:creationId xmlns:a16="http://schemas.microsoft.com/office/drawing/2014/main" id="{1ABDAFCD-FA0F-41D5-BA53-C2E170023939}"/>
              </a:ext>
            </a:extLst>
          </p:cNvPr>
          <p:cNvSpPr>
            <a:spLocks noChangeArrowheads="1"/>
          </p:cNvSpPr>
          <p:nvPr/>
        </p:nvSpPr>
        <p:spPr bwMode="auto">
          <a:xfrm>
            <a:off x="6696075" y="2601913"/>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4" name="Rectangle 35">
            <a:extLst>
              <a:ext uri="{FF2B5EF4-FFF2-40B4-BE49-F238E27FC236}">
                <a16:creationId xmlns:a16="http://schemas.microsoft.com/office/drawing/2014/main" id="{7388D9A2-6894-40DA-9730-5A12A4B088CF}"/>
              </a:ext>
            </a:extLst>
          </p:cNvPr>
          <p:cNvSpPr>
            <a:spLocks noChangeArrowheads="1"/>
          </p:cNvSpPr>
          <p:nvPr/>
        </p:nvSpPr>
        <p:spPr bwMode="auto">
          <a:xfrm>
            <a:off x="7577138" y="2593975"/>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5" name="Rectangle 36">
            <a:extLst>
              <a:ext uri="{FF2B5EF4-FFF2-40B4-BE49-F238E27FC236}">
                <a16:creationId xmlns:a16="http://schemas.microsoft.com/office/drawing/2014/main" id="{6918295F-0E0E-4BEC-8000-035A17DB08AA}"/>
              </a:ext>
            </a:extLst>
          </p:cNvPr>
          <p:cNvSpPr>
            <a:spLocks noChangeArrowheads="1"/>
          </p:cNvSpPr>
          <p:nvPr/>
        </p:nvSpPr>
        <p:spPr bwMode="auto">
          <a:xfrm>
            <a:off x="1901825" y="2565400"/>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6" name="Rectangle 37">
            <a:extLst>
              <a:ext uri="{FF2B5EF4-FFF2-40B4-BE49-F238E27FC236}">
                <a16:creationId xmlns:a16="http://schemas.microsoft.com/office/drawing/2014/main" id="{61DD469A-9EAE-4913-87F3-D8465FD62CCD}"/>
              </a:ext>
            </a:extLst>
          </p:cNvPr>
          <p:cNvSpPr>
            <a:spLocks noChangeArrowheads="1"/>
          </p:cNvSpPr>
          <p:nvPr/>
        </p:nvSpPr>
        <p:spPr bwMode="auto">
          <a:xfrm>
            <a:off x="2781300" y="2651125"/>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7" name="Oval 38">
            <a:extLst>
              <a:ext uri="{FF2B5EF4-FFF2-40B4-BE49-F238E27FC236}">
                <a16:creationId xmlns:a16="http://schemas.microsoft.com/office/drawing/2014/main" id="{7FE116FA-2BD6-4386-98BB-B8E884969B99}"/>
              </a:ext>
            </a:extLst>
          </p:cNvPr>
          <p:cNvSpPr>
            <a:spLocks noChangeArrowheads="1"/>
          </p:cNvSpPr>
          <p:nvPr/>
        </p:nvSpPr>
        <p:spPr bwMode="auto">
          <a:xfrm>
            <a:off x="1173163" y="3108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8" name="AutoShape 39">
            <a:extLst>
              <a:ext uri="{FF2B5EF4-FFF2-40B4-BE49-F238E27FC236}">
                <a16:creationId xmlns:a16="http://schemas.microsoft.com/office/drawing/2014/main" id="{21563362-ED4F-4B49-A107-D63B6D533ABF}"/>
              </a:ext>
            </a:extLst>
          </p:cNvPr>
          <p:cNvSpPr>
            <a:spLocks noChangeArrowheads="1"/>
          </p:cNvSpPr>
          <p:nvPr/>
        </p:nvSpPr>
        <p:spPr bwMode="auto">
          <a:xfrm>
            <a:off x="4460875" y="2600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9" name="AutoShape 40">
            <a:extLst>
              <a:ext uri="{FF2B5EF4-FFF2-40B4-BE49-F238E27FC236}">
                <a16:creationId xmlns:a16="http://schemas.microsoft.com/office/drawing/2014/main" id="{B8B96990-2F63-4228-96AC-C8CB5D26B880}"/>
              </a:ext>
            </a:extLst>
          </p:cNvPr>
          <p:cNvSpPr>
            <a:spLocks noChangeArrowheads="1"/>
          </p:cNvSpPr>
          <p:nvPr/>
        </p:nvSpPr>
        <p:spPr bwMode="auto">
          <a:xfrm rot="-10457669">
            <a:off x="4465638" y="3235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30" name="Text Box 41">
            <a:extLst>
              <a:ext uri="{FF2B5EF4-FFF2-40B4-BE49-F238E27FC236}">
                <a16:creationId xmlns:a16="http://schemas.microsoft.com/office/drawing/2014/main" id="{A63B4900-08DE-4481-9D37-5ACCEDC91250}"/>
              </a:ext>
            </a:extLst>
          </p:cNvPr>
          <p:cNvSpPr txBox="1">
            <a:spLocks noChangeArrowheads="1"/>
          </p:cNvSpPr>
          <p:nvPr/>
        </p:nvSpPr>
        <p:spPr bwMode="auto">
          <a:xfrm>
            <a:off x="679450" y="4030663"/>
            <a:ext cx="83153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7931" name="Text Box 42">
            <a:extLst>
              <a:ext uri="{FF2B5EF4-FFF2-40B4-BE49-F238E27FC236}">
                <a16:creationId xmlns:a16="http://schemas.microsoft.com/office/drawing/2014/main" id="{A3AC014B-19D3-45CC-BE28-A4D411927592}"/>
              </a:ext>
            </a:extLst>
          </p:cNvPr>
          <p:cNvSpPr txBox="1">
            <a:spLocks noChangeArrowheads="1"/>
          </p:cNvSpPr>
          <p:nvPr/>
        </p:nvSpPr>
        <p:spPr bwMode="auto">
          <a:xfrm>
            <a:off x="3392488" y="3143250"/>
            <a:ext cx="69691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7932" name="WordArt 43">
            <a:extLst>
              <a:ext uri="{FF2B5EF4-FFF2-40B4-BE49-F238E27FC236}">
                <a16:creationId xmlns:a16="http://schemas.microsoft.com/office/drawing/2014/main" id="{4F2FEB0C-D652-4E37-A4F6-D5F612539737}"/>
              </a:ext>
            </a:extLst>
          </p:cNvPr>
          <p:cNvSpPr>
            <a:spLocks noChangeArrowheads="1" noChangeShapeType="1" noTextEdit="1"/>
          </p:cNvSpPr>
          <p:nvPr/>
        </p:nvSpPr>
        <p:spPr bwMode="auto">
          <a:xfrm rot="5400000">
            <a:off x="4052888" y="3278187"/>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7933" name="WordArt 47">
            <a:extLst>
              <a:ext uri="{FF2B5EF4-FFF2-40B4-BE49-F238E27FC236}">
                <a16:creationId xmlns:a16="http://schemas.microsoft.com/office/drawing/2014/main" id="{CA16D478-4E39-44A9-8917-83DFE7C3F7BE}"/>
              </a:ext>
            </a:extLst>
          </p:cNvPr>
          <p:cNvSpPr>
            <a:spLocks noChangeArrowheads="1" noChangeShapeType="1" noTextEdit="1"/>
          </p:cNvSpPr>
          <p:nvPr/>
        </p:nvSpPr>
        <p:spPr bwMode="auto">
          <a:xfrm rot="5400000">
            <a:off x="2951163" y="33194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7934" name="Text Box 48">
            <a:extLst>
              <a:ext uri="{FF2B5EF4-FFF2-40B4-BE49-F238E27FC236}">
                <a16:creationId xmlns:a16="http://schemas.microsoft.com/office/drawing/2014/main" id="{D35F466C-6CEC-418F-9D1E-19499DBE74BA}"/>
              </a:ext>
            </a:extLst>
          </p:cNvPr>
          <p:cNvSpPr txBox="1">
            <a:spLocks noChangeArrowheads="1"/>
          </p:cNvSpPr>
          <p:nvPr/>
        </p:nvSpPr>
        <p:spPr bwMode="auto">
          <a:xfrm>
            <a:off x="2117725" y="3175000"/>
            <a:ext cx="75723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7935" name="AutoShape 52">
            <a:extLst>
              <a:ext uri="{FF2B5EF4-FFF2-40B4-BE49-F238E27FC236}">
                <a16:creationId xmlns:a16="http://schemas.microsoft.com/office/drawing/2014/main" id="{BA6FE05E-C259-435F-A1F2-4357D94DCFE7}"/>
              </a:ext>
            </a:extLst>
          </p:cNvPr>
          <p:cNvSpPr>
            <a:spLocks noChangeArrowheads="1"/>
          </p:cNvSpPr>
          <p:nvPr/>
        </p:nvSpPr>
        <p:spPr bwMode="auto">
          <a:xfrm>
            <a:off x="5673725" y="4800600"/>
            <a:ext cx="3154363" cy="815975"/>
          </a:xfrm>
          <a:prstGeom prst="wedgeRectCallout">
            <a:avLst>
              <a:gd name="adj1" fmla="val -14519"/>
              <a:gd name="adj2" fmla="val -133074"/>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7936" name="AutoShape 44">
            <a:extLst>
              <a:ext uri="{FF2B5EF4-FFF2-40B4-BE49-F238E27FC236}">
                <a16:creationId xmlns:a16="http://schemas.microsoft.com/office/drawing/2014/main" id="{EF47602E-1074-4920-B087-BECD52B9C348}"/>
              </a:ext>
            </a:extLst>
          </p:cNvPr>
          <p:cNvSpPr>
            <a:spLocks noChangeArrowheads="1"/>
          </p:cNvSpPr>
          <p:nvPr/>
        </p:nvSpPr>
        <p:spPr bwMode="auto">
          <a:xfrm>
            <a:off x="5802313" y="1339850"/>
            <a:ext cx="3125787" cy="1006475"/>
          </a:xfrm>
          <a:prstGeom prst="wedgeRectCallout">
            <a:avLst>
              <a:gd name="adj1" fmla="val -54569"/>
              <a:gd name="adj2" fmla="val 88958"/>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7937" name="AutoShape 53">
            <a:extLst>
              <a:ext uri="{FF2B5EF4-FFF2-40B4-BE49-F238E27FC236}">
                <a16:creationId xmlns:a16="http://schemas.microsoft.com/office/drawing/2014/main" id="{86C11FD9-AFF3-4017-AFFD-81F8785884DB}"/>
              </a:ext>
            </a:extLst>
          </p:cNvPr>
          <p:cNvSpPr>
            <a:spLocks noChangeArrowheads="1"/>
          </p:cNvSpPr>
          <p:nvPr/>
        </p:nvSpPr>
        <p:spPr bwMode="auto">
          <a:xfrm>
            <a:off x="3344863" y="5851525"/>
            <a:ext cx="2047875" cy="782638"/>
          </a:xfrm>
          <a:prstGeom prst="wedgeRectCallout">
            <a:avLst>
              <a:gd name="adj1" fmla="val -30310"/>
              <a:gd name="adj2" fmla="val -409231"/>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7938" name="AutoShape 45">
            <a:extLst>
              <a:ext uri="{FF2B5EF4-FFF2-40B4-BE49-F238E27FC236}">
                <a16:creationId xmlns:a16="http://schemas.microsoft.com/office/drawing/2014/main" id="{4CDFE0B0-E46C-43BE-80C9-E352EBC095DC}"/>
              </a:ext>
            </a:extLst>
          </p:cNvPr>
          <p:cNvSpPr>
            <a:spLocks noChangeArrowheads="1"/>
          </p:cNvSpPr>
          <p:nvPr/>
        </p:nvSpPr>
        <p:spPr bwMode="auto">
          <a:xfrm>
            <a:off x="269875" y="4967288"/>
            <a:ext cx="2825750" cy="801687"/>
          </a:xfrm>
          <a:prstGeom prst="wedgeRectCallout">
            <a:avLst>
              <a:gd name="adj1" fmla="val 137921"/>
              <a:gd name="adj2" fmla="val -136532"/>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7939" name="Text Box 54">
            <a:extLst>
              <a:ext uri="{FF2B5EF4-FFF2-40B4-BE49-F238E27FC236}">
                <a16:creationId xmlns:a16="http://schemas.microsoft.com/office/drawing/2014/main" id="{002DFA82-EA77-4C3D-A6E4-C53073E98948}"/>
              </a:ext>
            </a:extLst>
          </p:cNvPr>
          <p:cNvSpPr txBox="1">
            <a:spLocks noChangeArrowheads="1"/>
          </p:cNvSpPr>
          <p:nvPr/>
        </p:nvSpPr>
        <p:spPr bwMode="auto">
          <a:xfrm>
            <a:off x="390525" y="5002213"/>
            <a:ext cx="2640013"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Press ALT to toggle</a:t>
            </a:r>
          </a:p>
          <a:p>
            <a:pPr eaLnBrk="1" hangingPunct="1"/>
            <a:r>
              <a:rPr lang="en-US" altLang="en-US" sz="2200" dirty="0">
                <a:latin typeface="Arial" panose="020B0604020202020204" pitchFamily="34" charset="0"/>
              </a:rPr>
              <a:t> to VS mode</a:t>
            </a:r>
          </a:p>
        </p:txBody>
      </p:sp>
      <p:sp>
        <p:nvSpPr>
          <p:cNvPr id="37940" name="Text Box 55">
            <a:extLst>
              <a:ext uri="{FF2B5EF4-FFF2-40B4-BE49-F238E27FC236}">
                <a16:creationId xmlns:a16="http://schemas.microsoft.com/office/drawing/2014/main" id="{4BBB3CDA-E168-42FB-A7A9-899AD489A177}"/>
              </a:ext>
            </a:extLst>
          </p:cNvPr>
          <p:cNvSpPr txBox="1">
            <a:spLocks noChangeArrowheads="1"/>
          </p:cNvSpPr>
          <p:nvPr/>
        </p:nvSpPr>
        <p:spPr bwMode="auto">
          <a:xfrm>
            <a:off x="3548063" y="5984875"/>
            <a:ext cx="181451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 displayed</a:t>
            </a:r>
          </a:p>
        </p:txBody>
      </p:sp>
      <p:sp>
        <p:nvSpPr>
          <p:cNvPr id="37941" name="Text Box 56">
            <a:extLst>
              <a:ext uri="{FF2B5EF4-FFF2-40B4-BE49-F238E27FC236}">
                <a16:creationId xmlns:a16="http://schemas.microsoft.com/office/drawing/2014/main" id="{4DB25D60-3FF5-490C-B9BF-3DACA9EB1C89}"/>
              </a:ext>
            </a:extLst>
          </p:cNvPr>
          <p:cNvSpPr txBox="1">
            <a:spLocks noChangeArrowheads="1"/>
          </p:cNvSpPr>
          <p:nvPr/>
        </p:nvSpPr>
        <p:spPr bwMode="auto">
          <a:xfrm>
            <a:off x="5743575" y="4819650"/>
            <a:ext cx="310832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Press DN key to select</a:t>
            </a:r>
          </a:p>
          <a:p>
            <a:pPr eaLnBrk="1" hangingPunct="1"/>
            <a:r>
              <a:rPr lang="en-US" altLang="en-US" sz="2200" dirty="0">
                <a:latin typeface="Arial" panose="020B0604020202020204" pitchFamily="34" charset="0"/>
              </a:rPr>
              <a:t> desired rate of descent</a:t>
            </a:r>
          </a:p>
        </p:txBody>
      </p:sp>
      <p:sp>
        <p:nvSpPr>
          <p:cNvPr id="37942" name="Text Box 57">
            <a:extLst>
              <a:ext uri="{FF2B5EF4-FFF2-40B4-BE49-F238E27FC236}">
                <a16:creationId xmlns:a16="http://schemas.microsoft.com/office/drawing/2014/main" id="{61F32E0B-C027-4306-BFFC-3E4B80A3D49F}"/>
              </a:ext>
            </a:extLst>
          </p:cNvPr>
          <p:cNvSpPr txBox="1">
            <a:spLocks noChangeArrowheads="1"/>
          </p:cNvSpPr>
          <p:nvPr/>
        </p:nvSpPr>
        <p:spPr bwMode="auto">
          <a:xfrm>
            <a:off x="5808663" y="1458913"/>
            <a:ext cx="296703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Rate of descent </a:t>
            </a:r>
          </a:p>
          <a:p>
            <a:pPr eaLnBrk="1" hangingPunct="1"/>
            <a:r>
              <a:rPr lang="en-US" altLang="en-US" sz="2200" dirty="0">
                <a:latin typeface="Arial" panose="020B0604020202020204" pitchFamily="34" charset="0"/>
              </a:rPr>
              <a:t>momentarily displayed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615EA4-5BD8-42A0-A175-FE862F29F8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1261" y="1752600"/>
            <a:ext cx="7121477" cy="4094849"/>
          </a:xfrm>
        </p:spPr>
      </p:pic>
      <p:sp>
        <p:nvSpPr>
          <p:cNvPr id="2" name="TextBox 1">
            <a:extLst>
              <a:ext uri="{FF2B5EF4-FFF2-40B4-BE49-F238E27FC236}">
                <a16:creationId xmlns:a16="http://schemas.microsoft.com/office/drawing/2014/main" id="{BBDD8CD6-2C44-481A-9EC7-821DEBE0B9C1}"/>
              </a:ext>
            </a:extLst>
          </p:cNvPr>
          <p:cNvSpPr txBox="1"/>
          <p:nvPr/>
        </p:nvSpPr>
        <p:spPr>
          <a:xfrm>
            <a:off x="836928" y="1649972"/>
            <a:ext cx="7392672" cy="1392429"/>
          </a:xfrm>
          <a:prstGeom prst="rect">
            <a:avLst/>
          </a:prstGeom>
          <a:solidFill>
            <a:schemeClr val="accent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98AFEC1B-1BFF-4E07-82FC-473757C349B1}"/>
              </a:ext>
            </a:extLst>
          </p:cNvPr>
          <p:cNvSpPr txBox="1"/>
          <p:nvPr/>
        </p:nvSpPr>
        <p:spPr>
          <a:xfrm>
            <a:off x="4191000" y="2971799"/>
            <a:ext cx="3940738" cy="215444"/>
          </a:xfrm>
          <a:prstGeom prst="rect">
            <a:avLst/>
          </a:prstGeom>
          <a:solidFill>
            <a:schemeClr val="accent1"/>
          </a:solidFill>
        </p:spPr>
        <p:txBody>
          <a:bodyPr wrap="square" rtlCol="0">
            <a:spAutoFit/>
          </a:bodyPr>
          <a:lstStyle/>
          <a:p>
            <a:endParaRPr lang="en-US" sz="800" dirty="0"/>
          </a:p>
        </p:txBody>
      </p:sp>
      <p:sp>
        <p:nvSpPr>
          <p:cNvPr id="4" name="TextBox 3">
            <a:extLst>
              <a:ext uri="{FF2B5EF4-FFF2-40B4-BE49-F238E27FC236}">
                <a16:creationId xmlns:a16="http://schemas.microsoft.com/office/drawing/2014/main" id="{BF17FE23-DCF5-4F81-B4AE-A6078B820E6F}"/>
              </a:ext>
            </a:extLst>
          </p:cNvPr>
          <p:cNvSpPr txBox="1"/>
          <p:nvPr/>
        </p:nvSpPr>
        <p:spPr>
          <a:xfrm>
            <a:off x="3707950" y="3010421"/>
            <a:ext cx="4423789" cy="942078"/>
          </a:xfrm>
          <a:prstGeom prst="rect">
            <a:avLst/>
          </a:prstGeom>
          <a:solidFill>
            <a:schemeClr val="accent1"/>
          </a:solidFill>
        </p:spPr>
        <p:txBody>
          <a:bodyPr wrap="square" rtlCol="0">
            <a:spAutoFit/>
          </a:bodyPr>
          <a:lstStyle/>
          <a:p>
            <a:endParaRPr lang="en-US" sz="800" dirty="0"/>
          </a:p>
        </p:txBody>
      </p:sp>
      <p:sp>
        <p:nvSpPr>
          <p:cNvPr id="6" name="TextBox 5">
            <a:extLst>
              <a:ext uri="{FF2B5EF4-FFF2-40B4-BE49-F238E27FC236}">
                <a16:creationId xmlns:a16="http://schemas.microsoft.com/office/drawing/2014/main" id="{47AC7EB4-16E3-4FE0-8EE1-7BAEF6C016BA}"/>
              </a:ext>
            </a:extLst>
          </p:cNvPr>
          <p:cNvSpPr txBox="1"/>
          <p:nvPr/>
        </p:nvSpPr>
        <p:spPr>
          <a:xfrm>
            <a:off x="812348" y="1144854"/>
            <a:ext cx="7519303" cy="1446550"/>
          </a:xfrm>
          <a:prstGeom prst="rect">
            <a:avLst/>
          </a:prstGeom>
        </p:spPr>
        <p:txBody>
          <a:bodyPr vert="horz" lIns="91440" tIns="45720" rIns="91440" bIns="45720" rtlCol="0" anchor="ctr">
            <a:normAutofit/>
          </a:bodyPr>
          <a:lstStyle>
            <a:lvl1pPr algn="ctr">
              <a:spcBef>
                <a:spcPct val="0"/>
              </a:spcBef>
              <a:buNone/>
              <a:defRPr sz="4400">
                <a:solidFill>
                  <a:srgbClr val="E2AC00"/>
                </a:solidFill>
                <a:latin typeface="+mj-lt"/>
                <a:ea typeface="+mj-ea"/>
                <a:cs typeface="+mj-cs"/>
              </a:defRPr>
            </a:lvl1pPr>
          </a:lstStyle>
          <a:p>
            <a:r>
              <a:rPr lang="en-US" sz="3600" b="1" dirty="0"/>
              <a:t>General Autopilot Design and Flow</a:t>
            </a:r>
          </a:p>
        </p:txBody>
      </p:sp>
      <p:sp>
        <p:nvSpPr>
          <p:cNvPr id="7" name="TextBox 6">
            <a:extLst>
              <a:ext uri="{FF2B5EF4-FFF2-40B4-BE49-F238E27FC236}">
                <a16:creationId xmlns:a16="http://schemas.microsoft.com/office/drawing/2014/main" id="{68724450-66BE-4FD4-89F7-6B170961BA4D}"/>
              </a:ext>
            </a:extLst>
          </p:cNvPr>
          <p:cNvSpPr txBox="1"/>
          <p:nvPr/>
        </p:nvSpPr>
        <p:spPr>
          <a:xfrm>
            <a:off x="909210" y="2971800"/>
            <a:ext cx="2798740" cy="2875650"/>
          </a:xfrm>
          <a:prstGeom prst="rect">
            <a:avLst/>
          </a:prstGeom>
          <a:solidFill>
            <a:schemeClr val="accent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5DBDBE9-FC18-4093-8CCC-DA3FA0EBC740}"/>
              </a:ext>
            </a:extLst>
          </p:cNvPr>
          <p:cNvSpPr txBox="1"/>
          <p:nvPr/>
        </p:nvSpPr>
        <p:spPr>
          <a:xfrm>
            <a:off x="6705600" y="3771374"/>
            <a:ext cx="1524000" cy="495826"/>
          </a:xfrm>
          <a:prstGeom prst="rect">
            <a:avLst/>
          </a:prstGeom>
          <a:solidFill>
            <a:schemeClr val="accent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6708B206-C0A6-4B41-9429-5052CA60690D}"/>
              </a:ext>
            </a:extLst>
          </p:cNvPr>
          <p:cNvSpPr txBox="1"/>
          <p:nvPr/>
        </p:nvSpPr>
        <p:spPr>
          <a:xfrm>
            <a:off x="861509" y="5440773"/>
            <a:ext cx="7519303" cy="665244"/>
          </a:xfrm>
          <a:prstGeom prst="rect">
            <a:avLst/>
          </a:prstGeom>
          <a:solidFill>
            <a:schemeClr val="accent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4E538A30-859B-416A-BC37-08B63A7C495C}"/>
              </a:ext>
            </a:extLst>
          </p:cNvPr>
          <p:cNvSpPr txBox="1"/>
          <p:nvPr/>
        </p:nvSpPr>
        <p:spPr>
          <a:xfrm>
            <a:off x="7772401" y="4643284"/>
            <a:ext cx="1295399" cy="369332"/>
          </a:xfrm>
          <a:prstGeom prst="rect">
            <a:avLst/>
          </a:prstGeom>
          <a:solidFill>
            <a:schemeClr val="accent1"/>
          </a:solidFill>
          <a:ln>
            <a:solidFill>
              <a:srgbClr val="FFC42F"/>
            </a:solidFill>
          </a:ln>
        </p:spPr>
        <p:txBody>
          <a:bodyPr wrap="square" rtlCol="0" anchor="ctr" anchorCtr="1">
            <a:spAutoFit/>
          </a:bodyPr>
          <a:lstStyle/>
          <a:p>
            <a:r>
              <a:rPr lang="en-US" dirty="0">
                <a:solidFill>
                  <a:srgbClr val="FFC000"/>
                </a:solidFill>
              </a:rPr>
              <a:t>Roll servo</a:t>
            </a:r>
          </a:p>
        </p:txBody>
      </p:sp>
      <p:sp>
        <p:nvSpPr>
          <p:cNvPr id="11" name="TextBox 10">
            <a:extLst>
              <a:ext uri="{FF2B5EF4-FFF2-40B4-BE49-F238E27FC236}">
                <a16:creationId xmlns:a16="http://schemas.microsoft.com/office/drawing/2014/main" id="{67F82DBE-55AB-4B90-B506-CCB3EDA0D355}"/>
              </a:ext>
            </a:extLst>
          </p:cNvPr>
          <p:cNvSpPr txBox="1"/>
          <p:nvPr/>
        </p:nvSpPr>
        <p:spPr>
          <a:xfrm>
            <a:off x="7772401" y="4992018"/>
            <a:ext cx="1295399" cy="369332"/>
          </a:xfrm>
          <a:prstGeom prst="rect">
            <a:avLst/>
          </a:prstGeom>
          <a:solidFill>
            <a:schemeClr val="accent1"/>
          </a:solidFill>
          <a:ln>
            <a:solidFill>
              <a:srgbClr val="FFC42F"/>
            </a:solidFill>
          </a:ln>
        </p:spPr>
        <p:txBody>
          <a:bodyPr wrap="square" rtlCol="0" anchor="ctr" anchorCtr="1">
            <a:spAutoFit/>
          </a:bodyPr>
          <a:lstStyle/>
          <a:p>
            <a:r>
              <a:rPr lang="en-US" dirty="0">
                <a:solidFill>
                  <a:srgbClr val="FFC000"/>
                </a:solidFill>
              </a:rPr>
              <a:t>Pitch servo</a:t>
            </a:r>
          </a:p>
        </p:txBody>
      </p:sp>
      <p:cxnSp>
        <p:nvCxnSpPr>
          <p:cNvPr id="12" name="Connector: Elbow 11">
            <a:extLst>
              <a:ext uri="{FF2B5EF4-FFF2-40B4-BE49-F238E27FC236}">
                <a16:creationId xmlns:a16="http://schemas.microsoft.com/office/drawing/2014/main" id="{E1600FDD-10E4-441B-9935-A95DAA778118}"/>
              </a:ext>
            </a:extLst>
          </p:cNvPr>
          <p:cNvCxnSpPr>
            <a:cxnSpLocks/>
            <a:endCxn id="10" idx="0"/>
          </p:cNvCxnSpPr>
          <p:nvPr/>
        </p:nvCxnSpPr>
        <p:spPr>
          <a:xfrm flipV="1">
            <a:off x="7705398" y="4643284"/>
            <a:ext cx="714703" cy="2"/>
          </a:xfrm>
          <a:prstGeom prst="bentConnector4">
            <a:avLst>
              <a:gd name="adj1" fmla="val 4687"/>
              <a:gd name="adj2" fmla="val 11430100000"/>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C9F6DD03-10E4-4927-B5D1-CADA5D214FD2}"/>
              </a:ext>
            </a:extLst>
          </p:cNvPr>
          <p:cNvCxnSpPr>
            <a:cxnSpLocks/>
            <a:endCxn id="11" idx="2"/>
          </p:cNvCxnSpPr>
          <p:nvPr/>
        </p:nvCxnSpPr>
        <p:spPr>
          <a:xfrm>
            <a:off x="7705398" y="5356434"/>
            <a:ext cx="714703" cy="4916"/>
          </a:xfrm>
          <a:prstGeom prst="bentConnector4">
            <a:avLst>
              <a:gd name="adj1" fmla="val 1712"/>
              <a:gd name="adj2" fmla="val 4750122"/>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90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 y="5861374"/>
            <a:ext cx="1018444" cy="262569"/>
          </a:xfrm>
          <a:prstGeom prst="rect">
            <a:avLst/>
          </a:prstGeom>
          <a:solidFill>
            <a:srgbClr val="19C25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6349563" y="5570652"/>
            <a:ext cx="1559101" cy="264072"/>
          </a:xfrm>
          <a:prstGeom prst="rect">
            <a:avLst/>
          </a:prstGeom>
          <a:solidFill>
            <a:srgbClr val="19C25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3671431" y="5268855"/>
            <a:ext cx="5041930" cy="276647"/>
          </a:xfrm>
          <a:prstGeom prst="rect">
            <a:avLst/>
          </a:prstGeom>
          <a:solidFill>
            <a:srgbClr val="19C2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986" name="Rectangle 2">
            <a:extLst>
              <a:ext uri="{FF2B5EF4-FFF2-40B4-BE49-F238E27FC236}">
                <a16:creationId xmlns:a16="http://schemas.microsoft.com/office/drawing/2014/main" id="{FE449E99-4611-44D7-9737-0551893C40EA}"/>
              </a:ext>
            </a:extLst>
          </p:cNvPr>
          <p:cNvSpPr>
            <a:spLocks noGrp="1" noChangeArrowheads="1"/>
          </p:cNvSpPr>
          <p:nvPr>
            <p:ph type="title"/>
          </p:nvPr>
        </p:nvSpPr>
        <p:spPr>
          <a:xfrm>
            <a:off x="1654793" y="437833"/>
            <a:ext cx="5937755" cy="1188720"/>
          </a:xfrm>
        </p:spPr>
        <p:txBody>
          <a:bodyPr>
            <a:normAutofit fontScale="90000"/>
          </a:bodyPr>
          <a:lstStyle/>
          <a:p>
            <a:r>
              <a:rPr lang="en-US" altLang="en-US" dirty="0"/>
              <a:t>Indications During Approach - GPS</a:t>
            </a:r>
          </a:p>
        </p:txBody>
      </p:sp>
      <p:sp>
        <p:nvSpPr>
          <p:cNvPr id="41987" name="Slide Number Placeholder 4">
            <a:extLst>
              <a:ext uri="{FF2B5EF4-FFF2-40B4-BE49-F238E27FC236}">
                <a16:creationId xmlns:a16="http://schemas.microsoft.com/office/drawing/2014/main" id="{E8063B7E-5F0B-40C6-8B91-3AC456207F1D}"/>
              </a:ext>
            </a:extLst>
          </p:cNvPr>
          <p:cNvSpPr>
            <a:spLocks noGrp="1"/>
          </p:cNvSpPr>
          <p:nvPr>
            <p:ph type="sldNum" sz="quarter" idx="4294967295"/>
          </p:nvPr>
        </p:nvSpPr>
        <p:spPr bwMode="auto">
          <a:xfrm>
            <a:off x="6553200" y="6356350"/>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6DB1BF-B23C-4C03-B537-CB823C37091C}" type="slidenum">
              <a:rPr lang="en-US" altLang="en-US" sz="1500">
                <a:latin typeface="Times New Roman" panose="02020603050405020304" pitchFamily="18" charset="0"/>
              </a:rPr>
              <a:pPr fontAlgn="base">
                <a:spcBef>
                  <a:spcPct val="0"/>
                </a:spcBef>
                <a:spcAft>
                  <a:spcPct val="0"/>
                </a:spcAft>
              </a:pPr>
              <a:t>50</a:t>
            </a:fld>
            <a:endParaRPr lang="en-US" altLang="en-US" sz="1500" dirty="0">
              <a:latin typeface="Times New Roman" panose="02020603050405020304" pitchFamily="18" charset="0"/>
            </a:endParaRPr>
          </a:p>
        </p:txBody>
      </p:sp>
      <p:sp>
        <p:nvSpPr>
          <p:cNvPr id="41988" name="Rectangle 3">
            <a:extLst>
              <a:ext uri="{FF2B5EF4-FFF2-40B4-BE49-F238E27FC236}">
                <a16:creationId xmlns:a16="http://schemas.microsoft.com/office/drawing/2014/main" id="{242700DA-C3FC-4B7D-A37A-4B714BF910D7}"/>
              </a:ext>
            </a:extLst>
          </p:cNvPr>
          <p:cNvSpPr>
            <a:spLocks noChangeArrowheads="1"/>
          </p:cNvSpPr>
          <p:nvPr/>
        </p:nvSpPr>
        <p:spPr bwMode="auto">
          <a:xfrm>
            <a:off x="728663" y="2222500"/>
            <a:ext cx="8007350" cy="21002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1989" name="Text Box 4">
            <a:extLst>
              <a:ext uri="{FF2B5EF4-FFF2-40B4-BE49-F238E27FC236}">
                <a16:creationId xmlns:a16="http://schemas.microsoft.com/office/drawing/2014/main" id="{171EB62C-A6F8-4807-94FB-1EDF2CA22313}"/>
              </a:ext>
            </a:extLst>
          </p:cNvPr>
          <p:cNvSpPr txBox="1">
            <a:spLocks noChangeArrowheads="1"/>
          </p:cNvSpPr>
          <p:nvPr/>
        </p:nvSpPr>
        <p:spPr bwMode="auto">
          <a:xfrm>
            <a:off x="7508875" y="2362200"/>
            <a:ext cx="9747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41990" name="Text Box 5">
            <a:extLst>
              <a:ext uri="{FF2B5EF4-FFF2-40B4-BE49-F238E27FC236}">
                <a16:creationId xmlns:a16="http://schemas.microsoft.com/office/drawing/2014/main" id="{376495B2-84AC-4B7C-84EC-03941E02CC33}"/>
              </a:ext>
            </a:extLst>
          </p:cNvPr>
          <p:cNvSpPr txBox="1">
            <a:spLocks noChangeArrowheads="1"/>
          </p:cNvSpPr>
          <p:nvPr/>
        </p:nvSpPr>
        <p:spPr bwMode="auto">
          <a:xfrm>
            <a:off x="6642100" y="2360613"/>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41991" name="Text Box 6">
            <a:extLst>
              <a:ext uri="{FF2B5EF4-FFF2-40B4-BE49-F238E27FC236}">
                <a16:creationId xmlns:a16="http://schemas.microsoft.com/office/drawing/2014/main" id="{7C488243-F4AA-4DED-82D7-BDD78C8328DF}"/>
              </a:ext>
            </a:extLst>
          </p:cNvPr>
          <p:cNvSpPr txBox="1">
            <a:spLocks noChangeArrowheads="1"/>
          </p:cNvSpPr>
          <p:nvPr/>
        </p:nvSpPr>
        <p:spPr bwMode="auto">
          <a:xfrm>
            <a:off x="6400800" y="2944813"/>
            <a:ext cx="5715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41992" name="Text Box 7">
            <a:extLst>
              <a:ext uri="{FF2B5EF4-FFF2-40B4-BE49-F238E27FC236}">
                <a16:creationId xmlns:a16="http://schemas.microsoft.com/office/drawing/2014/main" id="{E99BC72D-D911-4B1D-88F5-958607D08E07}"/>
              </a:ext>
            </a:extLst>
          </p:cNvPr>
          <p:cNvSpPr txBox="1">
            <a:spLocks noChangeArrowheads="1"/>
          </p:cNvSpPr>
          <p:nvPr/>
        </p:nvSpPr>
        <p:spPr bwMode="auto">
          <a:xfrm>
            <a:off x="6423025" y="3644900"/>
            <a:ext cx="58737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41993" name="Text Box 8">
            <a:extLst>
              <a:ext uri="{FF2B5EF4-FFF2-40B4-BE49-F238E27FC236}">
                <a16:creationId xmlns:a16="http://schemas.microsoft.com/office/drawing/2014/main" id="{FCBF3A8D-DEAF-41EE-AC2E-97825A4E608E}"/>
              </a:ext>
            </a:extLst>
          </p:cNvPr>
          <p:cNvSpPr txBox="1">
            <a:spLocks noChangeArrowheads="1"/>
          </p:cNvSpPr>
          <p:nvPr/>
        </p:nvSpPr>
        <p:spPr bwMode="auto">
          <a:xfrm>
            <a:off x="858838" y="3721100"/>
            <a:ext cx="5556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41994" name="Text Box 9">
            <a:extLst>
              <a:ext uri="{FF2B5EF4-FFF2-40B4-BE49-F238E27FC236}">
                <a16:creationId xmlns:a16="http://schemas.microsoft.com/office/drawing/2014/main" id="{CCEA0143-7C16-4060-B712-3DEF17DDC09B}"/>
              </a:ext>
            </a:extLst>
          </p:cNvPr>
          <p:cNvSpPr txBox="1">
            <a:spLocks noChangeArrowheads="1"/>
          </p:cNvSpPr>
          <p:nvPr/>
        </p:nvSpPr>
        <p:spPr bwMode="auto">
          <a:xfrm>
            <a:off x="1666875" y="3748088"/>
            <a:ext cx="8048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41995" name="Text Box 10">
            <a:extLst>
              <a:ext uri="{FF2B5EF4-FFF2-40B4-BE49-F238E27FC236}">
                <a16:creationId xmlns:a16="http://schemas.microsoft.com/office/drawing/2014/main" id="{FB793F70-17B5-493D-BF5E-DABC05341E4C}"/>
              </a:ext>
            </a:extLst>
          </p:cNvPr>
          <p:cNvSpPr txBox="1">
            <a:spLocks noChangeArrowheads="1"/>
          </p:cNvSpPr>
          <p:nvPr/>
        </p:nvSpPr>
        <p:spPr bwMode="auto">
          <a:xfrm>
            <a:off x="2625725" y="376078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41996" name="Text Box 11">
            <a:extLst>
              <a:ext uri="{FF2B5EF4-FFF2-40B4-BE49-F238E27FC236}">
                <a16:creationId xmlns:a16="http://schemas.microsoft.com/office/drawing/2014/main" id="{F96296E2-077B-4694-982A-A8997739651A}"/>
              </a:ext>
            </a:extLst>
          </p:cNvPr>
          <p:cNvSpPr txBox="1">
            <a:spLocks noChangeArrowheads="1"/>
          </p:cNvSpPr>
          <p:nvPr/>
        </p:nvSpPr>
        <p:spPr bwMode="auto">
          <a:xfrm>
            <a:off x="3584575" y="374808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41997" name="Text Box 12">
            <a:extLst>
              <a:ext uri="{FF2B5EF4-FFF2-40B4-BE49-F238E27FC236}">
                <a16:creationId xmlns:a16="http://schemas.microsoft.com/office/drawing/2014/main" id="{51BBBB69-2837-4127-9452-05DBD0BDE56B}"/>
              </a:ext>
            </a:extLst>
          </p:cNvPr>
          <p:cNvSpPr txBox="1">
            <a:spLocks noChangeArrowheads="1"/>
          </p:cNvSpPr>
          <p:nvPr/>
        </p:nvSpPr>
        <p:spPr bwMode="auto">
          <a:xfrm>
            <a:off x="4559300" y="3735388"/>
            <a:ext cx="757238"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41998" name="Text Box 13">
            <a:extLst>
              <a:ext uri="{FF2B5EF4-FFF2-40B4-BE49-F238E27FC236}">
                <a16:creationId xmlns:a16="http://schemas.microsoft.com/office/drawing/2014/main" id="{5AA28BEE-3C74-4640-A194-E992A4A92450}"/>
              </a:ext>
            </a:extLst>
          </p:cNvPr>
          <p:cNvSpPr txBox="1">
            <a:spLocks noChangeArrowheads="1"/>
          </p:cNvSpPr>
          <p:nvPr/>
        </p:nvSpPr>
        <p:spPr bwMode="auto">
          <a:xfrm>
            <a:off x="5537200" y="3721100"/>
            <a:ext cx="696913"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41999" name="Text Box 14">
            <a:extLst>
              <a:ext uri="{FF2B5EF4-FFF2-40B4-BE49-F238E27FC236}">
                <a16:creationId xmlns:a16="http://schemas.microsoft.com/office/drawing/2014/main" id="{A0DBB4BE-D842-420B-9E30-61776755BD17}"/>
              </a:ext>
            </a:extLst>
          </p:cNvPr>
          <p:cNvSpPr txBox="1">
            <a:spLocks noChangeArrowheads="1"/>
          </p:cNvSpPr>
          <p:nvPr/>
        </p:nvSpPr>
        <p:spPr bwMode="auto">
          <a:xfrm>
            <a:off x="895350" y="3165475"/>
            <a:ext cx="369888"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42000" name="Text Box 15">
            <a:extLst>
              <a:ext uri="{FF2B5EF4-FFF2-40B4-BE49-F238E27FC236}">
                <a16:creationId xmlns:a16="http://schemas.microsoft.com/office/drawing/2014/main" id="{2D24B6E8-1D5B-4309-9308-1F9F20C9DF5C}"/>
              </a:ext>
            </a:extLst>
          </p:cNvPr>
          <p:cNvSpPr txBox="1">
            <a:spLocks noChangeArrowheads="1"/>
          </p:cNvSpPr>
          <p:nvPr/>
        </p:nvSpPr>
        <p:spPr bwMode="auto">
          <a:xfrm>
            <a:off x="1289050" y="3176588"/>
            <a:ext cx="385763"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42001" name="Text Box 16">
            <a:extLst>
              <a:ext uri="{FF2B5EF4-FFF2-40B4-BE49-F238E27FC236}">
                <a16:creationId xmlns:a16="http://schemas.microsoft.com/office/drawing/2014/main" id="{2D4D4D11-ADC0-4C66-BECF-A31E260CFB32}"/>
              </a:ext>
            </a:extLst>
          </p:cNvPr>
          <p:cNvSpPr txBox="1">
            <a:spLocks noChangeArrowheads="1"/>
          </p:cNvSpPr>
          <p:nvPr/>
        </p:nvSpPr>
        <p:spPr bwMode="auto">
          <a:xfrm>
            <a:off x="1909763" y="2428875"/>
            <a:ext cx="75723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42002" name="Text Box 17">
            <a:extLst>
              <a:ext uri="{FF2B5EF4-FFF2-40B4-BE49-F238E27FC236}">
                <a16:creationId xmlns:a16="http://schemas.microsoft.com/office/drawing/2014/main" id="{E47FC8E3-8644-434C-96DF-5E87B926B5CC}"/>
              </a:ext>
            </a:extLst>
          </p:cNvPr>
          <p:cNvSpPr txBox="1">
            <a:spLocks noChangeArrowheads="1"/>
          </p:cNvSpPr>
          <p:nvPr/>
        </p:nvSpPr>
        <p:spPr bwMode="auto">
          <a:xfrm>
            <a:off x="2835275" y="2427288"/>
            <a:ext cx="488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42003" name="Text Box 18">
            <a:extLst>
              <a:ext uri="{FF2B5EF4-FFF2-40B4-BE49-F238E27FC236}">
                <a16:creationId xmlns:a16="http://schemas.microsoft.com/office/drawing/2014/main" id="{A64BDD4C-A238-4FEA-98FF-B1D7A43B08C5}"/>
              </a:ext>
            </a:extLst>
          </p:cNvPr>
          <p:cNvSpPr txBox="1">
            <a:spLocks noChangeArrowheads="1"/>
          </p:cNvSpPr>
          <p:nvPr/>
        </p:nvSpPr>
        <p:spPr bwMode="auto">
          <a:xfrm>
            <a:off x="3552825" y="2411413"/>
            <a:ext cx="5556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42004" name="Text Box 19">
            <a:extLst>
              <a:ext uri="{FF2B5EF4-FFF2-40B4-BE49-F238E27FC236}">
                <a16:creationId xmlns:a16="http://schemas.microsoft.com/office/drawing/2014/main" id="{3D119C87-D905-49CD-AFEA-7BA3E7B32EA4}"/>
              </a:ext>
            </a:extLst>
          </p:cNvPr>
          <p:cNvSpPr txBox="1">
            <a:spLocks noChangeArrowheads="1"/>
          </p:cNvSpPr>
          <p:nvPr/>
        </p:nvSpPr>
        <p:spPr bwMode="auto">
          <a:xfrm>
            <a:off x="4368800" y="2454275"/>
            <a:ext cx="39528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42005" name="Text Box 20">
            <a:extLst>
              <a:ext uri="{FF2B5EF4-FFF2-40B4-BE49-F238E27FC236}">
                <a16:creationId xmlns:a16="http://schemas.microsoft.com/office/drawing/2014/main" id="{88EEA232-81B0-47A6-A457-C993B0133FD7}"/>
              </a:ext>
            </a:extLst>
          </p:cNvPr>
          <p:cNvSpPr txBox="1">
            <a:spLocks noChangeArrowheads="1"/>
          </p:cNvSpPr>
          <p:nvPr/>
        </p:nvSpPr>
        <p:spPr bwMode="auto">
          <a:xfrm>
            <a:off x="5027613" y="2374900"/>
            <a:ext cx="80645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3000</a:t>
            </a:r>
          </a:p>
        </p:txBody>
      </p:sp>
      <p:sp>
        <p:nvSpPr>
          <p:cNvPr id="42006" name="Oval 21">
            <a:extLst>
              <a:ext uri="{FF2B5EF4-FFF2-40B4-BE49-F238E27FC236}">
                <a16:creationId xmlns:a16="http://schemas.microsoft.com/office/drawing/2014/main" id="{E38F78C7-BE29-4515-8C7C-5A4123FB3E40}"/>
              </a:ext>
            </a:extLst>
          </p:cNvPr>
          <p:cNvSpPr>
            <a:spLocks noChangeArrowheads="1"/>
          </p:cNvSpPr>
          <p:nvPr/>
        </p:nvSpPr>
        <p:spPr bwMode="auto">
          <a:xfrm>
            <a:off x="7356475" y="3013075"/>
            <a:ext cx="976313" cy="9763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07" name="Oval 22">
            <a:extLst>
              <a:ext uri="{FF2B5EF4-FFF2-40B4-BE49-F238E27FC236}">
                <a16:creationId xmlns:a16="http://schemas.microsoft.com/office/drawing/2014/main" id="{D0EB8152-A05B-4B6B-99FA-60CD840DB4E7}"/>
              </a:ext>
            </a:extLst>
          </p:cNvPr>
          <p:cNvSpPr>
            <a:spLocks noChangeArrowheads="1"/>
          </p:cNvSpPr>
          <p:nvPr/>
        </p:nvSpPr>
        <p:spPr bwMode="auto">
          <a:xfrm>
            <a:off x="7566025" y="3198813"/>
            <a:ext cx="568325" cy="59213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42008" name="Text Box 23">
            <a:extLst>
              <a:ext uri="{FF2B5EF4-FFF2-40B4-BE49-F238E27FC236}">
                <a16:creationId xmlns:a16="http://schemas.microsoft.com/office/drawing/2014/main" id="{FBA3308A-4BC4-4FB9-9452-E1DF8C1F2A35}"/>
              </a:ext>
            </a:extLst>
          </p:cNvPr>
          <p:cNvSpPr txBox="1">
            <a:spLocks noChangeArrowheads="1"/>
          </p:cNvSpPr>
          <p:nvPr/>
        </p:nvSpPr>
        <p:spPr bwMode="auto">
          <a:xfrm>
            <a:off x="4876800" y="2808288"/>
            <a:ext cx="1041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42009" name="Text Box 24">
            <a:extLst>
              <a:ext uri="{FF2B5EF4-FFF2-40B4-BE49-F238E27FC236}">
                <a16:creationId xmlns:a16="http://schemas.microsoft.com/office/drawing/2014/main" id="{06BD098D-72FF-4DCB-8718-DB56C6F550D1}"/>
              </a:ext>
            </a:extLst>
          </p:cNvPr>
          <p:cNvSpPr txBox="1">
            <a:spLocks noChangeArrowheads="1"/>
          </p:cNvSpPr>
          <p:nvPr/>
        </p:nvSpPr>
        <p:spPr bwMode="auto">
          <a:xfrm>
            <a:off x="784225" y="2312988"/>
            <a:ext cx="8509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42010" name="Rectangle 25">
            <a:extLst>
              <a:ext uri="{FF2B5EF4-FFF2-40B4-BE49-F238E27FC236}">
                <a16:creationId xmlns:a16="http://schemas.microsoft.com/office/drawing/2014/main" id="{26C72D8D-BB47-4F4E-90F3-38F60F7FAAA3}"/>
              </a:ext>
            </a:extLst>
          </p:cNvPr>
          <p:cNvSpPr>
            <a:spLocks noChangeArrowheads="1"/>
          </p:cNvSpPr>
          <p:nvPr/>
        </p:nvSpPr>
        <p:spPr bwMode="auto">
          <a:xfrm>
            <a:off x="5508625" y="376555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1" name="Rectangle 26">
            <a:extLst>
              <a:ext uri="{FF2B5EF4-FFF2-40B4-BE49-F238E27FC236}">
                <a16:creationId xmlns:a16="http://schemas.microsoft.com/office/drawing/2014/main" id="{FF5F6DCE-833C-498A-B4DF-E5578C14C3BF}"/>
              </a:ext>
            </a:extLst>
          </p:cNvPr>
          <p:cNvSpPr>
            <a:spLocks noChangeArrowheads="1"/>
          </p:cNvSpPr>
          <p:nvPr/>
        </p:nvSpPr>
        <p:spPr bwMode="auto">
          <a:xfrm>
            <a:off x="819150" y="378460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2" name="Rectangle 27">
            <a:extLst>
              <a:ext uri="{FF2B5EF4-FFF2-40B4-BE49-F238E27FC236}">
                <a16:creationId xmlns:a16="http://schemas.microsoft.com/office/drawing/2014/main" id="{3ABF3852-3576-4E4D-B2AE-D22A805BB272}"/>
              </a:ext>
            </a:extLst>
          </p:cNvPr>
          <p:cNvSpPr>
            <a:spLocks noChangeArrowheads="1"/>
          </p:cNvSpPr>
          <p:nvPr/>
        </p:nvSpPr>
        <p:spPr bwMode="auto">
          <a:xfrm>
            <a:off x="1720850" y="378301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3" name="Rectangle 28">
            <a:extLst>
              <a:ext uri="{FF2B5EF4-FFF2-40B4-BE49-F238E27FC236}">
                <a16:creationId xmlns:a16="http://schemas.microsoft.com/office/drawing/2014/main" id="{D263C8D7-C899-4692-A66D-5E47C32C88D0}"/>
              </a:ext>
            </a:extLst>
          </p:cNvPr>
          <p:cNvSpPr>
            <a:spLocks noChangeArrowheads="1"/>
          </p:cNvSpPr>
          <p:nvPr/>
        </p:nvSpPr>
        <p:spPr bwMode="auto">
          <a:xfrm>
            <a:off x="2659063" y="378301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4" name="Rectangle 29">
            <a:extLst>
              <a:ext uri="{FF2B5EF4-FFF2-40B4-BE49-F238E27FC236}">
                <a16:creationId xmlns:a16="http://schemas.microsoft.com/office/drawing/2014/main" id="{47A42B38-7153-46FC-ACC0-FB157291FBBB}"/>
              </a:ext>
            </a:extLst>
          </p:cNvPr>
          <p:cNvSpPr>
            <a:spLocks noChangeArrowheads="1"/>
          </p:cNvSpPr>
          <p:nvPr/>
        </p:nvSpPr>
        <p:spPr bwMode="auto">
          <a:xfrm>
            <a:off x="3598863" y="3784600"/>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5" name="Rectangle 30">
            <a:extLst>
              <a:ext uri="{FF2B5EF4-FFF2-40B4-BE49-F238E27FC236}">
                <a16:creationId xmlns:a16="http://schemas.microsoft.com/office/drawing/2014/main" id="{E48FE49D-7CC9-4C21-800D-74B52DF28A1B}"/>
              </a:ext>
            </a:extLst>
          </p:cNvPr>
          <p:cNvSpPr>
            <a:spLocks noChangeArrowheads="1"/>
          </p:cNvSpPr>
          <p:nvPr/>
        </p:nvSpPr>
        <p:spPr bwMode="auto">
          <a:xfrm>
            <a:off x="4562475" y="3783013"/>
            <a:ext cx="704850"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6" name="Rectangle 31">
            <a:extLst>
              <a:ext uri="{FF2B5EF4-FFF2-40B4-BE49-F238E27FC236}">
                <a16:creationId xmlns:a16="http://schemas.microsoft.com/office/drawing/2014/main" id="{BBAABEF4-F6F2-44DF-AF8D-6BB413DE4210}"/>
              </a:ext>
            </a:extLst>
          </p:cNvPr>
          <p:cNvSpPr>
            <a:spLocks noChangeArrowheads="1"/>
          </p:cNvSpPr>
          <p:nvPr/>
        </p:nvSpPr>
        <p:spPr bwMode="auto">
          <a:xfrm>
            <a:off x="6362700" y="2889250"/>
            <a:ext cx="692150" cy="1285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7" name="Rectangle 32">
            <a:extLst>
              <a:ext uri="{FF2B5EF4-FFF2-40B4-BE49-F238E27FC236}">
                <a16:creationId xmlns:a16="http://schemas.microsoft.com/office/drawing/2014/main" id="{0D2297B0-99FC-4591-A5FC-C81F0588B979}"/>
              </a:ext>
            </a:extLst>
          </p:cNvPr>
          <p:cNvSpPr>
            <a:spLocks noChangeArrowheads="1"/>
          </p:cNvSpPr>
          <p:nvPr/>
        </p:nvSpPr>
        <p:spPr bwMode="auto">
          <a:xfrm>
            <a:off x="6448425" y="2976563"/>
            <a:ext cx="53181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8" name="Rectangle 33">
            <a:extLst>
              <a:ext uri="{FF2B5EF4-FFF2-40B4-BE49-F238E27FC236}">
                <a16:creationId xmlns:a16="http://schemas.microsoft.com/office/drawing/2014/main" id="{5800BBC4-A71F-428D-9BB6-FCE1B58DDB4E}"/>
              </a:ext>
            </a:extLst>
          </p:cNvPr>
          <p:cNvSpPr>
            <a:spLocks noChangeArrowheads="1"/>
          </p:cNvSpPr>
          <p:nvPr/>
        </p:nvSpPr>
        <p:spPr bwMode="auto">
          <a:xfrm>
            <a:off x="6465888" y="3697288"/>
            <a:ext cx="531812"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9" name="Rectangle 34">
            <a:extLst>
              <a:ext uri="{FF2B5EF4-FFF2-40B4-BE49-F238E27FC236}">
                <a16:creationId xmlns:a16="http://schemas.microsoft.com/office/drawing/2014/main" id="{E21846FA-84B3-45F1-AD04-13324AE1F47E}"/>
              </a:ext>
            </a:extLst>
          </p:cNvPr>
          <p:cNvSpPr>
            <a:spLocks noChangeArrowheads="1"/>
          </p:cNvSpPr>
          <p:nvPr/>
        </p:nvSpPr>
        <p:spPr bwMode="auto">
          <a:xfrm>
            <a:off x="6696075" y="2395538"/>
            <a:ext cx="741363"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0" name="Rectangle 35">
            <a:extLst>
              <a:ext uri="{FF2B5EF4-FFF2-40B4-BE49-F238E27FC236}">
                <a16:creationId xmlns:a16="http://schemas.microsoft.com/office/drawing/2014/main" id="{476F5275-C011-45D3-849C-9429CD915680}"/>
              </a:ext>
            </a:extLst>
          </p:cNvPr>
          <p:cNvSpPr>
            <a:spLocks noChangeArrowheads="1"/>
          </p:cNvSpPr>
          <p:nvPr/>
        </p:nvSpPr>
        <p:spPr bwMode="auto">
          <a:xfrm>
            <a:off x="7577138" y="2387600"/>
            <a:ext cx="841375" cy="358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1" name="Rectangle 36">
            <a:extLst>
              <a:ext uri="{FF2B5EF4-FFF2-40B4-BE49-F238E27FC236}">
                <a16:creationId xmlns:a16="http://schemas.microsoft.com/office/drawing/2014/main" id="{079A78AE-8555-4C9B-BC29-FA2E1ABCE358}"/>
              </a:ext>
            </a:extLst>
          </p:cNvPr>
          <p:cNvSpPr>
            <a:spLocks noChangeArrowheads="1"/>
          </p:cNvSpPr>
          <p:nvPr/>
        </p:nvSpPr>
        <p:spPr bwMode="auto">
          <a:xfrm>
            <a:off x="1901825" y="2359025"/>
            <a:ext cx="4165600" cy="10493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2" name="Rectangle 37">
            <a:extLst>
              <a:ext uri="{FF2B5EF4-FFF2-40B4-BE49-F238E27FC236}">
                <a16:creationId xmlns:a16="http://schemas.microsoft.com/office/drawing/2014/main" id="{3B60B5C2-541A-4728-BD98-5E698F3F212D}"/>
              </a:ext>
            </a:extLst>
          </p:cNvPr>
          <p:cNvSpPr>
            <a:spLocks noChangeArrowheads="1"/>
          </p:cNvSpPr>
          <p:nvPr/>
        </p:nvSpPr>
        <p:spPr bwMode="auto">
          <a:xfrm>
            <a:off x="2781300" y="2444750"/>
            <a:ext cx="642938" cy="333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3" name="Oval 38">
            <a:extLst>
              <a:ext uri="{FF2B5EF4-FFF2-40B4-BE49-F238E27FC236}">
                <a16:creationId xmlns:a16="http://schemas.microsoft.com/office/drawing/2014/main" id="{BD9A3D81-ED93-4509-B601-F0F1FA3B74F3}"/>
              </a:ext>
            </a:extLst>
          </p:cNvPr>
          <p:cNvSpPr>
            <a:spLocks noChangeArrowheads="1"/>
          </p:cNvSpPr>
          <p:nvPr/>
        </p:nvSpPr>
        <p:spPr bwMode="auto">
          <a:xfrm>
            <a:off x="1173163" y="290195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4" name="AutoShape 39">
            <a:extLst>
              <a:ext uri="{FF2B5EF4-FFF2-40B4-BE49-F238E27FC236}">
                <a16:creationId xmlns:a16="http://schemas.microsoft.com/office/drawing/2014/main" id="{E1349A14-F918-4F41-9F3B-53CD0C1940BC}"/>
              </a:ext>
            </a:extLst>
          </p:cNvPr>
          <p:cNvSpPr>
            <a:spLocks noChangeArrowheads="1"/>
          </p:cNvSpPr>
          <p:nvPr/>
        </p:nvSpPr>
        <p:spPr bwMode="auto">
          <a:xfrm>
            <a:off x="4460875" y="239395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5" name="AutoShape 40">
            <a:extLst>
              <a:ext uri="{FF2B5EF4-FFF2-40B4-BE49-F238E27FC236}">
                <a16:creationId xmlns:a16="http://schemas.microsoft.com/office/drawing/2014/main" id="{AA716780-139D-43D7-B3B0-87BE60A67BBC}"/>
              </a:ext>
            </a:extLst>
          </p:cNvPr>
          <p:cNvSpPr>
            <a:spLocks noChangeArrowheads="1"/>
          </p:cNvSpPr>
          <p:nvPr/>
        </p:nvSpPr>
        <p:spPr bwMode="auto">
          <a:xfrm rot="-10457669">
            <a:off x="4465638" y="302895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6" name="Text Box 41">
            <a:extLst>
              <a:ext uri="{FF2B5EF4-FFF2-40B4-BE49-F238E27FC236}">
                <a16:creationId xmlns:a16="http://schemas.microsoft.com/office/drawing/2014/main" id="{F68996AA-36B4-4560-9720-1C7FDF3060E3}"/>
              </a:ext>
            </a:extLst>
          </p:cNvPr>
          <p:cNvSpPr txBox="1">
            <a:spLocks noChangeArrowheads="1"/>
          </p:cNvSpPr>
          <p:nvPr/>
        </p:nvSpPr>
        <p:spPr bwMode="auto">
          <a:xfrm>
            <a:off x="679450" y="3427413"/>
            <a:ext cx="831532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42027" name="Text Box 42">
            <a:extLst>
              <a:ext uri="{FF2B5EF4-FFF2-40B4-BE49-F238E27FC236}">
                <a16:creationId xmlns:a16="http://schemas.microsoft.com/office/drawing/2014/main" id="{0234F875-E82F-428B-8B49-AB2565DDB9DD}"/>
              </a:ext>
            </a:extLst>
          </p:cNvPr>
          <p:cNvSpPr txBox="1">
            <a:spLocks noChangeArrowheads="1"/>
          </p:cNvSpPr>
          <p:nvPr/>
        </p:nvSpPr>
        <p:spPr bwMode="auto">
          <a:xfrm>
            <a:off x="3392488" y="2936875"/>
            <a:ext cx="69691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42028" name="WordArt 43">
            <a:extLst>
              <a:ext uri="{FF2B5EF4-FFF2-40B4-BE49-F238E27FC236}">
                <a16:creationId xmlns:a16="http://schemas.microsoft.com/office/drawing/2014/main" id="{8F8C557B-69C1-4FA8-A240-C10BC7A7EEE5}"/>
              </a:ext>
            </a:extLst>
          </p:cNvPr>
          <p:cNvSpPr>
            <a:spLocks noChangeArrowheads="1" noChangeShapeType="1" noTextEdit="1"/>
          </p:cNvSpPr>
          <p:nvPr/>
        </p:nvSpPr>
        <p:spPr bwMode="auto">
          <a:xfrm rot="5400000">
            <a:off x="4052888" y="307181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42030" name="Text Box 47">
            <a:extLst>
              <a:ext uri="{FF2B5EF4-FFF2-40B4-BE49-F238E27FC236}">
                <a16:creationId xmlns:a16="http://schemas.microsoft.com/office/drawing/2014/main" id="{6082A68C-FF75-4096-AE7B-291673CE600E}"/>
              </a:ext>
            </a:extLst>
          </p:cNvPr>
          <p:cNvSpPr txBox="1">
            <a:spLocks noChangeArrowheads="1"/>
          </p:cNvSpPr>
          <p:nvPr/>
        </p:nvSpPr>
        <p:spPr bwMode="auto">
          <a:xfrm>
            <a:off x="-12700" y="4627563"/>
            <a:ext cx="9144000" cy="2139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900" dirty="0">
                <a:latin typeface="+mn-lt"/>
              </a:rPr>
              <a:t>During a GPS approach, when you are turned on course to the FAF (Track and Desired Track are within 10°), a message will prompt you to enable the autopilot outputs before using the autopilot for an approach: “APR Guidance Available Use PROC before A/P APR”. Press the procedure (PROC) button and the curser defaults to “Enable A/P APR Outputs?”  Press enter (ENT) to provide vertical and lateral GPS approach guidance to the autopilot.  Now select approach (APR) on the autopilot.  The autopilot will capture both the lateral course and the GPS glidepath.</a:t>
            </a:r>
            <a:endParaRPr lang="en-US" altLang="en-US" sz="1900" dirty="0">
              <a:latin typeface="+mn-lt"/>
            </a:endParaRPr>
          </a:p>
        </p:txBody>
      </p:sp>
      <p:sp>
        <p:nvSpPr>
          <p:cNvPr id="42031" name="Oval 52">
            <a:extLst>
              <a:ext uri="{FF2B5EF4-FFF2-40B4-BE49-F238E27FC236}">
                <a16:creationId xmlns:a16="http://schemas.microsoft.com/office/drawing/2014/main" id="{9C734010-6A2E-4A0E-8168-B97F58C43B5A}"/>
              </a:ext>
            </a:extLst>
          </p:cNvPr>
          <p:cNvSpPr>
            <a:spLocks noChangeArrowheads="1"/>
          </p:cNvSpPr>
          <p:nvPr/>
        </p:nvSpPr>
        <p:spPr bwMode="auto">
          <a:xfrm>
            <a:off x="1893888" y="2460625"/>
            <a:ext cx="815975" cy="349250"/>
          </a:xfrm>
          <a:prstGeom prst="ellipse">
            <a:avLst/>
          </a:prstGeom>
          <a:noFill/>
          <a:ln w="76200">
            <a:pattFill prst="dkVert">
              <a:fgClr>
                <a:schemeClr val="tx1"/>
              </a:fgClr>
              <a:bgClr>
                <a:srgbClr val="FFFFFF"/>
              </a:bgClr>
            </a:patt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Tree>
    <p:extLst>
      <p:ext uri="{BB962C8B-B14F-4D97-AF65-F5344CB8AC3E}">
        <p14:creationId xmlns:p14="http://schemas.microsoft.com/office/powerpoint/2010/main" val="3952325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7">
            <a:extLst>
              <a:ext uri="{FF2B5EF4-FFF2-40B4-BE49-F238E27FC236}">
                <a16:creationId xmlns:a16="http://schemas.microsoft.com/office/drawing/2014/main" id="{41A73C6D-4D0A-47A9-B12F-D0BFA1394D01}"/>
              </a:ext>
            </a:extLst>
          </p:cNvPr>
          <p:cNvSpPr>
            <a:spLocks noGrp="1" noChangeArrowheads="1"/>
          </p:cNvSpPr>
          <p:nvPr>
            <p:ph idx="1"/>
          </p:nvPr>
        </p:nvSpPr>
        <p:spPr bwMode="auto">
          <a:xfrm>
            <a:off x="449263" y="1920875"/>
            <a:ext cx="8310562" cy="4483100"/>
          </a:xfrm>
        </p:spPr>
        <p:txBody>
          <a:bodyPr wrap="square" numCol="1" anchor="t" anchorCtr="0" compatLnSpc="1">
            <a:prstTxWarp prst="textNoShape">
              <a:avLst/>
            </a:prstTxWarp>
          </a:bodyPr>
          <a:lstStyle/>
          <a:p>
            <a:pPr lvl="1"/>
            <a:endParaRPr lang="en-US" altLang="en-US" sz="2400" dirty="0"/>
          </a:p>
          <a:p>
            <a:pPr lvl="1"/>
            <a:endParaRPr lang="en-US" altLang="en-US" dirty="0"/>
          </a:p>
          <a:p>
            <a:endParaRPr lang="en-US" altLang="en-US" dirty="0"/>
          </a:p>
          <a:p>
            <a:endParaRPr lang="en-US" altLang="en-US" dirty="0"/>
          </a:p>
        </p:txBody>
      </p:sp>
      <p:sp>
        <p:nvSpPr>
          <p:cNvPr id="7172" name="Slide Number Placeholder 5">
            <a:extLst>
              <a:ext uri="{FF2B5EF4-FFF2-40B4-BE49-F238E27FC236}">
                <a16:creationId xmlns:a16="http://schemas.microsoft.com/office/drawing/2014/main" id="{D1682827-18D5-4C99-93C0-372C99A11B21}"/>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72342B-0C1F-40E0-ACAC-B2DD0EF582F8}" type="slidenum">
              <a:rPr lang="en-US" altLang="en-US" sz="1500">
                <a:latin typeface="Times New Roman" panose="02020603050405020304" pitchFamily="18" charset="0"/>
              </a:rPr>
              <a:pPr fontAlgn="base">
                <a:spcBef>
                  <a:spcPct val="0"/>
                </a:spcBef>
                <a:spcAft>
                  <a:spcPct val="0"/>
                </a:spcAft>
              </a:pPr>
              <a:t>51</a:t>
            </a:fld>
            <a:endParaRPr lang="en-US" altLang="en-US" sz="1500" dirty="0">
              <a:latin typeface="Times New Roman" panose="02020603050405020304" pitchFamily="18" charset="0"/>
            </a:endParaRPr>
          </a:p>
        </p:txBody>
      </p:sp>
      <p:pic>
        <p:nvPicPr>
          <p:cNvPr id="3" name="Picture 2">
            <a:extLst>
              <a:ext uri="{FF2B5EF4-FFF2-40B4-BE49-F238E27FC236}">
                <a16:creationId xmlns:a16="http://schemas.microsoft.com/office/drawing/2014/main" id="{087FD37A-3B68-433D-9109-B46BC5FCD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238" y="1955035"/>
            <a:ext cx="6171527" cy="4628645"/>
          </a:xfrm>
          <a:prstGeom prst="rect">
            <a:avLst/>
          </a:prstGeom>
        </p:spPr>
      </p:pic>
      <p:sp>
        <p:nvSpPr>
          <p:cNvPr id="6" name="Rectangle 2">
            <a:extLst>
              <a:ext uri="{FF2B5EF4-FFF2-40B4-BE49-F238E27FC236}">
                <a16:creationId xmlns:a16="http://schemas.microsoft.com/office/drawing/2014/main" id="{FE449E99-4611-44D7-9737-0551893C40EA}"/>
              </a:ext>
            </a:extLst>
          </p:cNvPr>
          <p:cNvSpPr txBox="1">
            <a:spLocks noChangeArrowheads="1"/>
          </p:cNvSpPr>
          <p:nvPr/>
        </p:nvSpPr>
        <p:spPr bwMode="black">
          <a:xfrm>
            <a:off x="1529059" y="475558"/>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altLang="en-US" dirty="0"/>
              <a:t>Indications During Approach - GPS</a:t>
            </a:r>
          </a:p>
        </p:txBody>
      </p:sp>
    </p:spTree>
    <p:extLst>
      <p:ext uri="{BB962C8B-B14F-4D97-AF65-F5344CB8AC3E}">
        <p14:creationId xmlns:p14="http://schemas.microsoft.com/office/powerpoint/2010/main" val="3260269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CD39DF3-6934-4FC5-84A6-428A720C372F}"/>
              </a:ext>
            </a:extLst>
          </p:cNvPr>
          <p:cNvSpPr>
            <a:spLocks noGrp="1" noChangeArrowheads="1"/>
          </p:cNvSpPr>
          <p:nvPr>
            <p:ph type="title"/>
          </p:nvPr>
        </p:nvSpPr>
        <p:spPr>
          <a:xfrm>
            <a:off x="1602326" y="325421"/>
            <a:ext cx="5937755" cy="1188720"/>
          </a:xfrm>
        </p:spPr>
        <p:txBody>
          <a:bodyPr>
            <a:normAutofit/>
          </a:bodyPr>
          <a:lstStyle/>
          <a:p>
            <a:r>
              <a:rPr lang="en-US" altLang="en-US" sz="3200" dirty="0"/>
              <a:t>Effects of Equipment Failure</a:t>
            </a:r>
          </a:p>
        </p:txBody>
      </p:sp>
      <p:sp>
        <p:nvSpPr>
          <p:cNvPr id="45059" name="Rectangle 3">
            <a:extLst>
              <a:ext uri="{FF2B5EF4-FFF2-40B4-BE49-F238E27FC236}">
                <a16:creationId xmlns:a16="http://schemas.microsoft.com/office/drawing/2014/main" id="{CDE0A0C6-522D-430A-BBB1-27715D663906}"/>
              </a:ext>
            </a:extLst>
          </p:cNvPr>
          <p:cNvSpPr>
            <a:spLocks noGrp="1" noChangeArrowheads="1"/>
          </p:cNvSpPr>
          <p:nvPr>
            <p:ph idx="1"/>
          </p:nvPr>
        </p:nvSpPr>
        <p:spPr bwMode="auto">
          <a:xfrm>
            <a:off x="415923" y="1743393"/>
            <a:ext cx="8310563" cy="4840287"/>
          </a:xfrm>
        </p:spPr>
        <p:txBody>
          <a:bodyPr wrap="square" numCol="1" anchor="t" anchorCtr="0" compatLnSpc="1">
            <a:prstTxWarp prst="textNoShape">
              <a:avLst/>
            </a:prstTxWarp>
            <a:normAutofit/>
          </a:bodyPr>
          <a:lstStyle/>
          <a:p>
            <a:pPr lvl="1"/>
            <a:r>
              <a:rPr lang="en-US" altLang="en-US" sz="2400" dirty="0"/>
              <a:t>Failure of Attitude Indicator – No effect</a:t>
            </a:r>
          </a:p>
          <a:p>
            <a:pPr lvl="1"/>
            <a:r>
              <a:rPr lang="en-US" altLang="en-US" sz="2400" dirty="0"/>
              <a:t>Failure of DC turn coordinator -  Autopilot disengages </a:t>
            </a:r>
          </a:p>
          <a:p>
            <a:pPr lvl="1"/>
            <a:r>
              <a:rPr lang="en-US" altLang="en-US" sz="2400" dirty="0"/>
              <a:t>Failure of HSI – No heading signal so ROL mode only</a:t>
            </a:r>
          </a:p>
          <a:p>
            <a:pPr lvl="1"/>
            <a:r>
              <a:rPr lang="en-US" altLang="en-US" sz="2400" dirty="0"/>
              <a:t>Failure of Transponder pressure encoder - Altitude alerter/preset fails</a:t>
            </a:r>
          </a:p>
          <a:p>
            <a:pPr lvl="1"/>
            <a:r>
              <a:rPr lang="en-US" altLang="en-US" sz="2400" dirty="0"/>
              <a:t>Failure of Trim servo – Auto pilot provides warning tone and disconnects –  Manually control aircraft and then Press red dis-engage button to silence tone and pull autopilot circuit breaker</a:t>
            </a:r>
          </a:p>
        </p:txBody>
      </p:sp>
      <p:sp>
        <p:nvSpPr>
          <p:cNvPr id="45060" name="Slide Number Placeholder 5">
            <a:extLst>
              <a:ext uri="{FF2B5EF4-FFF2-40B4-BE49-F238E27FC236}">
                <a16:creationId xmlns:a16="http://schemas.microsoft.com/office/drawing/2014/main" id="{D3375E03-DB41-4F20-846D-FF98CC00A5F3}"/>
              </a:ext>
            </a:extLst>
          </p:cNvPr>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549DE48-15E4-4477-801E-4C3ED337F036}" type="slidenum">
              <a:rPr lang="en-US" altLang="en-US" sz="1500">
                <a:latin typeface="Times New Roman" panose="02020603050405020304" pitchFamily="18" charset="0"/>
              </a:rPr>
              <a:pPr fontAlgn="base">
                <a:spcBef>
                  <a:spcPct val="0"/>
                </a:spcBef>
                <a:spcAft>
                  <a:spcPct val="0"/>
                </a:spcAft>
              </a:pPr>
              <a:t>52</a:t>
            </a:fld>
            <a:endParaRPr lang="en-US" altLang="en-US" sz="1500" dirty="0">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615EA4-5BD8-42A0-A175-FE862F29F8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1261" y="1752600"/>
            <a:ext cx="7121477" cy="4094849"/>
          </a:xfrm>
        </p:spPr>
      </p:pic>
      <p:sp>
        <p:nvSpPr>
          <p:cNvPr id="2" name="TextBox 1">
            <a:extLst>
              <a:ext uri="{FF2B5EF4-FFF2-40B4-BE49-F238E27FC236}">
                <a16:creationId xmlns:a16="http://schemas.microsoft.com/office/drawing/2014/main" id="{BBDD8CD6-2C44-481A-9EC7-821DEBE0B9C1}"/>
              </a:ext>
            </a:extLst>
          </p:cNvPr>
          <p:cNvSpPr txBox="1"/>
          <p:nvPr/>
        </p:nvSpPr>
        <p:spPr>
          <a:xfrm>
            <a:off x="836928" y="1649972"/>
            <a:ext cx="7392672" cy="1392429"/>
          </a:xfrm>
          <a:prstGeom prst="rect">
            <a:avLst/>
          </a:prstGeom>
          <a:solidFill>
            <a:schemeClr val="accent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98AFEC1B-1BFF-4E07-82FC-473757C349B1}"/>
              </a:ext>
            </a:extLst>
          </p:cNvPr>
          <p:cNvSpPr txBox="1"/>
          <p:nvPr/>
        </p:nvSpPr>
        <p:spPr>
          <a:xfrm>
            <a:off x="4342402" y="2971799"/>
            <a:ext cx="3789336" cy="173230"/>
          </a:xfrm>
          <a:prstGeom prst="rect">
            <a:avLst/>
          </a:prstGeom>
          <a:solidFill>
            <a:schemeClr val="accent1"/>
          </a:solidFill>
        </p:spPr>
        <p:txBody>
          <a:bodyPr wrap="square" rtlCol="0">
            <a:spAutoFit/>
          </a:bodyPr>
          <a:lstStyle/>
          <a:p>
            <a:endParaRPr lang="en-US" sz="800" dirty="0"/>
          </a:p>
        </p:txBody>
      </p:sp>
      <p:sp>
        <p:nvSpPr>
          <p:cNvPr id="4" name="TextBox 3">
            <a:extLst>
              <a:ext uri="{FF2B5EF4-FFF2-40B4-BE49-F238E27FC236}">
                <a16:creationId xmlns:a16="http://schemas.microsoft.com/office/drawing/2014/main" id="{BF17FE23-DCF5-4F81-B4AE-A6078B820E6F}"/>
              </a:ext>
            </a:extLst>
          </p:cNvPr>
          <p:cNvSpPr txBox="1"/>
          <p:nvPr/>
        </p:nvSpPr>
        <p:spPr>
          <a:xfrm>
            <a:off x="4343401" y="3096523"/>
            <a:ext cx="3788338" cy="942078"/>
          </a:xfrm>
          <a:prstGeom prst="rect">
            <a:avLst/>
          </a:prstGeom>
          <a:solidFill>
            <a:schemeClr val="accent1"/>
          </a:solidFill>
        </p:spPr>
        <p:txBody>
          <a:bodyPr wrap="square" rtlCol="0">
            <a:spAutoFit/>
          </a:bodyPr>
          <a:lstStyle/>
          <a:p>
            <a:endParaRPr lang="en-US" sz="800" dirty="0"/>
          </a:p>
        </p:txBody>
      </p:sp>
      <p:sp>
        <p:nvSpPr>
          <p:cNvPr id="6" name="TextBox 5">
            <a:extLst>
              <a:ext uri="{FF2B5EF4-FFF2-40B4-BE49-F238E27FC236}">
                <a16:creationId xmlns:a16="http://schemas.microsoft.com/office/drawing/2014/main" id="{47AC7EB4-16E3-4FE0-8EE1-7BAEF6C016BA}"/>
              </a:ext>
            </a:extLst>
          </p:cNvPr>
          <p:cNvSpPr txBox="1"/>
          <p:nvPr/>
        </p:nvSpPr>
        <p:spPr>
          <a:xfrm>
            <a:off x="812348" y="1144854"/>
            <a:ext cx="7519303" cy="1446550"/>
          </a:xfrm>
          <a:prstGeom prst="rect">
            <a:avLst/>
          </a:prstGeom>
        </p:spPr>
        <p:txBody>
          <a:bodyPr vert="horz" lIns="91440" tIns="45720" rIns="91440" bIns="45720" rtlCol="0" anchor="ctr">
            <a:normAutofit/>
          </a:bodyPr>
          <a:lstStyle>
            <a:lvl1pPr algn="ctr">
              <a:spcBef>
                <a:spcPct val="0"/>
              </a:spcBef>
              <a:buNone/>
              <a:defRPr sz="4400">
                <a:solidFill>
                  <a:srgbClr val="E2AC00"/>
                </a:solidFill>
                <a:latin typeface="+mj-lt"/>
                <a:ea typeface="+mj-ea"/>
                <a:cs typeface="+mj-cs"/>
              </a:defRPr>
            </a:lvl1pPr>
          </a:lstStyle>
          <a:p>
            <a:r>
              <a:rPr lang="en-US" sz="3600" b="1" dirty="0"/>
              <a:t>General Autopilot Design and Flow</a:t>
            </a:r>
          </a:p>
        </p:txBody>
      </p:sp>
      <p:sp>
        <p:nvSpPr>
          <p:cNvPr id="8" name="TextBox 7">
            <a:extLst>
              <a:ext uri="{FF2B5EF4-FFF2-40B4-BE49-F238E27FC236}">
                <a16:creationId xmlns:a16="http://schemas.microsoft.com/office/drawing/2014/main" id="{A5DBDBE9-FC18-4093-8CCC-DA3FA0EBC740}"/>
              </a:ext>
            </a:extLst>
          </p:cNvPr>
          <p:cNvSpPr txBox="1"/>
          <p:nvPr/>
        </p:nvSpPr>
        <p:spPr>
          <a:xfrm>
            <a:off x="6705600" y="3771374"/>
            <a:ext cx="1524000" cy="495826"/>
          </a:xfrm>
          <a:prstGeom prst="rect">
            <a:avLst/>
          </a:prstGeom>
          <a:solidFill>
            <a:schemeClr val="accent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0B7CC0B7-0F1D-4EF0-8691-101A18DDA195}"/>
              </a:ext>
            </a:extLst>
          </p:cNvPr>
          <p:cNvSpPr txBox="1"/>
          <p:nvPr/>
        </p:nvSpPr>
        <p:spPr>
          <a:xfrm>
            <a:off x="2438400" y="2971799"/>
            <a:ext cx="1981200" cy="457201"/>
          </a:xfrm>
          <a:prstGeom prst="rect">
            <a:avLst/>
          </a:prstGeom>
          <a:solidFill>
            <a:schemeClr val="accent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D051D9B2-BA00-4C50-9443-363407D36788}"/>
              </a:ext>
            </a:extLst>
          </p:cNvPr>
          <p:cNvSpPr txBox="1"/>
          <p:nvPr/>
        </p:nvSpPr>
        <p:spPr>
          <a:xfrm>
            <a:off x="861509" y="5440773"/>
            <a:ext cx="7519303" cy="665244"/>
          </a:xfrm>
          <a:prstGeom prst="rect">
            <a:avLst/>
          </a:prstGeom>
          <a:solidFill>
            <a:schemeClr val="accent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48E6431F-1249-492E-AFC1-AD710D40BADC}"/>
              </a:ext>
            </a:extLst>
          </p:cNvPr>
          <p:cNvSpPr txBox="1"/>
          <p:nvPr/>
        </p:nvSpPr>
        <p:spPr>
          <a:xfrm>
            <a:off x="7772401" y="4643284"/>
            <a:ext cx="1295399" cy="369332"/>
          </a:xfrm>
          <a:prstGeom prst="rect">
            <a:avLst/>
          </a:prstGeom>
          <a:solidFill>
            <a:schemeClr val="accent1"/>
          </a:solidFill>
          <a:ln>
            <a:solidFill>
              <a:srgbClr val="FFC42F"/>
            </a:solidFill>
          </a:ln>
        </p:spPr>
        <p:txBody>
          <a:bodyPr wrap="square" rtlCol="0" anchor="ctr" anchorCtr="1">
            <a:spAutoFit/>
          </a:bodyPr>
          <a:lstStyle/>
          <a:p>
            <a:r>
              <a:rPr lang="en-US" dirty="0">
                <a:solidFill>
                  <a:srgbClr val="FFC000"/>
                </a:solidFill>
              </a:rPr>
              <a:t>Roll servo</a:t>
            </a:r>
          </a:p>
        </p:txBody>
      </p:sp>
      <p:sp>
        <p:nvSpPr>
          <p:cNvPr id="13" name="TextBox 12">
            <a:extLst>
              <a:ext uri="{FF2B5EF4-FFF2-40B4-BE49-F238E27FC236}">
                <a16:creationId xmlns:a16="http://schemas.microsoft.com/office/drawing/2014/main" id="{971BB212-CB97-411B-B703-07242F2DD731}"/>
              </a:ext>
            </a:extLst>
          </p:cNvPr>
          <p:cNvSpPr txBox="1"/>
          <p:nvPr/>
        </p:nvSpPr>
        <p:spPr>
          <a:xfrm>
            <a:off x="7772401" y="4992018"/>
            <a:ext cx="1295399" cy="369332"/>
          </a:xfrm>
          <a:prstGeom prst="rect">
            <a:avLst/>
          </a:prstGeom>
          <a:solidFill>
            <a:schemeClr val="accent1"/>
          </a:solidFill>
          <a:ln>
            <a:solidFill>
              <a:srgbClr val="FFC42F"/>
            </a:solidFill>
          </a:ln>
        </p:spPr>
        <p:txBody>
          <a:bodyPr wrap="square" rtlCol="0" anchor="ctr" anchorCtr="1">
            <a:spAutoFit/>
          </a:bodyPr>
          <a:lstStyle/>
          <a:p>
            <a:r>
              <a:rPr lang="en-US" dirty="0">
                <a:solidFill>
                  <a:srgbClr val="FFC000"/>
                </a:solidFill>
              </a:rPr>
              <a:t>Pitch servo</a:t>
            </a:r>
          </a:p>
        </p:txBody>
      </p:sp>
      <p:cxnSp>
        <p:nvCxnSpPr>
          <p:cNvPr id="14" name="Connector: Elbow 13">
            <a:extLst>
              <a:ext uri="{FF2B5EF4-FFF2-40B4-BE49-F238E27FC236}">
                <a16:creationId xmlns:a16="http://schemas.microsoft.com/office/drawing/2014/main" id="{F636C758-E46B-4C7B-BBF6-3FDAAC1919A6}"/>
              </a:ext>
            </a:extLst>
          </p:cNvPr>
          <p:cNvCxnSpPr>
            <a:cxnSpLocks/>
            <a:endCxn id="12" idx="0"/>
          </p:cNvCxnSpPr>
          <p:nvPr/>
        </p:nvCxnSpPr>
        <p:spPr>
          <a:xfrm flipV="1">
            <a:off x="7705398" y="4643284"/>
            <a:ext cx="714703" cy="2"/>
          </a:xfrm>
          <a:prstGeom prst="bentConnector4">
            <a:avLst>
              <a:gd name="adj1" fmla="val 4687"/>
              <a:gd name="adj2" fmla="val 11430100000"/>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168AED8B-2E8E-48F3-923B-BF88834521A6}"/>
              </a:ext>
            </a:extLst>
          </p:cNvPr>
          <p:cNvCxnSpPr>
            <a:cxnSpLocks/>
            <a:endCxn id="13" idx="2"/>
          </p:cNvCxnSpPr>
          <p:nvPr/>
        </p:nvCxnSpPr>
        <p:spPr>
          <a:xfrm>
            <a:off x="7705398" y="5356434"/>
            <a:ext cx="714703" cy="4916"/>
          </a:xfrm>
          <a:prstGeom prst="bentConnector4">
            <a:avLst>
              <a:gd name="adj1" fmla="val 1712"/>
              <a:gd name="adj2" fmla="val 4750122"/>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19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615EA4-5BD8-42A0-A175-FE862F29F8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1261" y="1752600"/>
            <a:ext cx="7121477" cy="4094849"/>
          </a:xfrm>
        </p:spPr>
      </p:pic>
      <p:sp>
        <p:nvSpPr>
          <p:cNvPr id="2" name="TextBox 1">
            <a:extLst>
              <a:ext uri="{FF2B5EF4-FFF2-40B4-BE49-F238E27FC236}">
                <a16:creationId xmlns:a16="http://schemas.microsoft.com/office/drawing/2014/main" id="{BBDD8CD6-2C44-481A-9EC7-821DEBE0B9C1}"/>
              </a:ext>
            </a:extLst>
          </p:cNvPr>
          <p:cNvSpPr txBox="1"/>
          <p:nvPr/>
        </p:nvSpPr>
        <p:spPr>
          <a:xfrm>
            <a:off x="836928" y="1649972"/>
            <a:ext cx="7392672" cy="1392429"/>
          </a:xfrm>
          <a:prstGeom prst="rect">
            <a:avLst/>
          </a:prstGeom>
          <a:solidFill>
            <a:schemeClr val="accent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98AFEC1B-1BFF-4E07-82FC-473757C349B1}"/>
              </a:ext>
            </a:extLst>
          </p:cNvPr>
          <p:cNvSpPr txBox="1"/>
          <p:nvPr/>
        </p:nvSpPr>
        <p:spPr>
          <a:xfrm>
            <a:off x="4342402" y="2971799"/>
            <a:ext cx="3789336" cy="173230"/>
          </a:xfrm>
          <a:prstGeom prst="rect">
            <a:avLst/>
          </a:prstGeom>
          <a:solidFill>
            <a:schemeClr val="accent1"/>
          </a:solidFill>
        </p:spPr>
        <p:txBody>
          <a:bodyPr wrap="square" rtlCol="0">
            <a:spAutoFit/>
          </a:bodyPr>
          <a:lstStyle/>
          <a:p>
            <a:endParaRPr lang="en-US" sz="800" dirty="0"/>
          </a:p>
        </p:txBody>
      </p:sp>
      <p:sp>
        <p:nvSpPr>
          <p:cNvPr id="4" name="TextBox 3">
            <a:extLst>
              <a:ext uri="{FF2B5EF4-FFF2-40B4-BE49-F238E27FC236}">
                <a16:creationId xmlns:a16="http://schemas.microsoft.com/office/drawing/2014/main" id="{BF17FE23-DCF5-4F81-B4AE-A6078B820E6F}"/>
              </a:ext>
            </a:extLst>
          </p:cNvPr>
          <p:cNvSpPr txBox="1"/>
          <p:nvPr/>
        </p:nvSpPr>
        <p:spPr>
          <a:xfrm>
            <a:off x="4343401" y="3096523"/>
            <a:ext cx="3788338" cy="942078"/>
          </a:xfrm>
          <a:prstGeom prst="rect">
            <a:avLst/>
          </a:prstGeom>
          <a:solidFill>
            <a:schemeClr val="accent1"/>
          </a:solidFill>
        </p:spPr>
        <p:txBody>
          <a:bodyPr wrap="square" rtlCol="0">
            <a:spAutoFit/>
          </a:bodyPr>
          <a:lstStyle/>
          <a:p>
            <a:endParaRPr lang="en-US" sz="800" dirty="0"/>
          </a:p>
        </p:txBody>
      </p:sp>
      <p:sp>
        <p:nvSpPr>
          <p:cNvPr id="6" name="TextBox 5">
            <a:extLst>
              <a:ext uri="{FF2B5EF4-FFF2-40B4-BE49-F238E27FC236}">
                <a16:creationId xmlns:a16="http://schemas.microsoft.com/office/drawing/2014/main" id="{47AC7EB4-16E3-4FE0-8EE1-7BAEF6C016BA}"/>
              </a:ext>
            </a:extLst>
          </p:cNvPr>
          <p:cNvSpPr txBox="1"/>
          <p:nvPr/>
        </p:nvSpPr>
        <p:spPr>
          <a:xfrm>
            <a:off x="812348" y="1144854"/>
            <a:ext cx="7519303" cy="1446550"/>
          </a:xfrm>
          <a:prstGeom prst="rect">
            <a:avLst/>
          </a:prstGeom>
        </p:spPr>
        <p:txBody>
          <a:bodyPr vert="horz" lIns="91440" tIns="45720" rIns="91440" bIns="45720" rtlCol="0" anchor="ctr">
            <a:normAutofit/>
          </a:bodyPr>
          <a:lstStyle>
            <a:lvl1pPr algn="ctr">
              <a:spcBef>
                <a:spcPct val="0"/>
              </a:spcBef>
              <a:buNone/>
              <a:defRPr sz="4400">
                <a:solidFill>
                  <a:srgbClr val="E2AC00"/>
                </a:solidFill>
                <a:latin typeface="+mj-lt"/>
                <a:ea typeface="+mj-ea"/>
                <a:cs typeface="+mj-cs"/>
              </a:defRPr>
            </a:lvl1pPr>
          </a:lstStyle>
          <a:p>
            <a:r>
              <a:rPr lang="en-US" sz="3600" b="1" dirty="0"/>
              <a:t>General Autopilot Design and Flow</a:t>
            </a:r>
          </a:p>
        </p:txBody>
      </p:sp>
      <p:sp>
        <p:nvSpPr>
          <p:cNvPr id="8" name="TextBox 7">
            <a:extLst>
              <a:ext uri="{FF2B5EF4-FFF2-40B4-BE49-F238E27FC236}">
                <a16:creationId xmlns:a16="http://schemas.microsoft.com/office/drawing/2014/main" id="{A5DBDBE9-FC18-4093-8CCC-DA3FA0EBC740}"/>
              </a:ext>
            </a:extLst>
          </p:cNvPr>
          <p:cNvSpPr txBox="1"/>
          <p:nvPr/>
        </p:nvSpPr>
        <p:spPr>
          <a:xfrm>
            <a:off x="6705600" y="3771374"/>
            <a:ext cx="1524000" cy="495826"/>
          </a:xfrm>
          <a:prstGeom prst="rect">
            <a:avLst/>
          </a:prstGeom>
          <a:solidFill>
            <a:schemeClr val="accent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0B7CC0B7-0F1D-4EF0-8691-101A18DDA195}"/>
              </a:ext>
            </a:extLst>
          </p:cNvPr>
          <p:cNvSpPr txBox="1"/>
          <p:nvPr/>
        </p:nvSpPr>
        <p:spPr>
          <a:xfrm>
            <a:off x="2438400" y="2971799"/>
            <a:ext cx="1981200" cy="457201"/>
          </a:xfrm>
          <a:prstGeom prst="rect">
            <a:avLst/>
          </a:prstGeom>
          <a:solidFill>
            <a:schemeClr val="accent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F0000003-8464-41A3-9D5D-2F288548F03D}"/>
              </a:ext>
            </a:extLst>
          </p:cNvPr>
          <p:cNvSpPr txBox="1"/>
          <p:nvPr/>
        </p:nvSpPr>
        <p:spPr>
          <a:xfrm>
            <a:off x="2951139" y="4038601"/>
            <a:ext cx="1295400" cy="369332"/>
          </a:xfrm>
          <a:prstGeom prst="rect">
            <a:avLst/>
          </a:prstGeom>
          <a:noFill/>
          <a:ln w="28575">
            <a:solidFill>
              <a:srgbClr val="FF0000"/>
            </a:solidFill>
          </a:ln>
        </p:spPr>
        <p:txBody>
          <a:bodyPr wrap="square" rtlCol="0" anchor="ctr" anchorCtr="1">
            <a:spAutoFit/>
          </a:bodyPr>
          <a:lstStyle/>
          <a:p>
            <a:r>
              <a:rPr lang="en-US" dirty="0">
                <a:solidFill>
                  <a:srgbClr val="FF0000"/>
                </a:solidFill>
              </a:rPr>
              <a:t>CDI Button</a:t>
            </a:r>
          </a:p>
        </p:txBody>
      </p:sp>
      <p:sp>
        <p:nvSpPr>
          <p:cNvPr id="11" name="TextBox 10">
            <a:extLst>
              <a:ext uri="{FF2B5EF4-FFF2-40B4-BE49-F238E27FC236}">
                <a16:creationId xmlns:a16="http://schemas.microsoft.com/office/drawing/2014/main" id="{B555E364-D99E-453F-B090-8E91CEBBF47D}"/>
              </a:ext>
            </a:extLst>
          </p:cNvPr>
          <p:cNvSpPr txBox="1"/>
          <p:nvPr/>
        </p:nvSpPr>
        <p:spPr>
          <a:xfrm>
            <a:off x="861509" y="5440773"/>
            <a:ext cx="7519303" cy="665244"/>
          </a:xfrm>
          <a:prstGeom prst="rect">
            <a:avLst/>
          </a:prstGeom>
          <a:solidFill>
            <a:schemeClr val="accent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724C8354-F899-4FB0-B1C2-37251D4D7DBF}"/>
              </a:ext>
            </a:extLst>
          </p:cNvPr>
          <p:cNvSpPr txBox="1"/>
          <p:nvPr/>
        </p:nvSpPr>
        <p:spPr>
          <a:xfrm>
            <a:off x="7772401" y="4643284"/>
            <a:ext cx="1295399" cy="369332"/>
          </a:xfrm>
          <a:prstGeom prst="rect">
            <a:avLst/>
          </a:prstGeom>
          <a:solidFill>
            <a:schemeClr val="accent1"/>
          </a:solidFill>
          <a:ln>
            <a:solidFill>
              <a:srgbClr val="FFC42F"/>
            </a:solidFill>
          </a:ln>
        </p:spPr>
        <p:txBody>
          <a:bodyPr wrap="square" rtlCol="0" anchor="ctr" anchorCtr="1">
            <a:spAutoFit/>
          </a:bodyPr>
          <a:lstStyle/>
          <a:p>
            <a:r>
              <a:rPr lang="en-US" dirty="0">
                <a:solidFill>
                  <a:srgbClr val="FFC000"/>
                </a:solidFill>
              </a:rPr>
              <a:t>Roll servo</a:t>
            </a:r>
          </a:p>
        </p:txBody>
      </p:sp>
      <p:sp>
        <p:nvSpPr>
          <p:cNvPr id="13" name="TextBox 12">
            <a:extLst>
              <a:ext uri="{FF2B5EF4-FFF2-40B4-BE49-F238E27FC236}">
                <a16:creationId xmlns:a16="http://schemas.microsoft.com/office/drawing/2014/main" id="{4835D72D-CCE3-48CF-BD3E-63668C986628}"/>
              </a:ext>
            </a:extLst>
          </p:cNvPr>
          <p:cNvSpPr txBox="1"/>
          <p:nvPr/>
        </p:nvSpPr>
        <p:spPr>
          <a:xfrm>
            <a:off x="7772401" y="4992018"/>
            <a:ext cx="1295399" cy="369332"/>
          </a:xfrm>
          <a:prstGeom prst="rect">
            <a:avLst/>
          </a:prstGeom>
          <a:solidFill>
            <a:schemeClr val="accent1"/>
          </a:solidFill>
          <a:ln>
            <a:solidFill>
              <a:srgbClr val="FFC42F"/>
            </a:solidFill>
          </a:ln>
        </p:spPr>
        <p:txBody>
          <a:bodyPr wrap="square" rtlCol="0" anchor="ctr" anchorCtr="1">
            <a:spAutoFit/>
          </a:bodyPr>
          <a:lstStyle/>
          <a:p>
            <a:r>
              <a:rPr lang="en-US" dirty="0">
                <a:solidFill>
                  <a:srgbClr val="FFC000"/>
                </a:solidFill>
              </a:rPr>
              <a:t>Pitch servo</a:t>
            </a:r>
          </a:p>
        </p:txBody>
      </p:sp>
      <p:cxnSp>
        <p:nvCxnSpPr>
          <p:cNvPr id="14" name="Connector: Elbow 13">
            <a:extLst>
              <a:ext uri="{FF2B5EF4-FFF2-40B4-BE49-F238E27FC236}">
                <a16:creationId xmlns:a16="http://schemas.microsoft.com/office/drawing/2014/main" id="{314A7C2F-9A75-42C8-98D0-D529A11F9DF1}"/>
              </a:ext>
            </a:extLst>
          </p:cNvPr>
          <p:cNvCxnSpPr>
            <a:cxnSpLocks/>
            <a:endCxn id="12" idx="0"/>
          </p:cNvCxnSpPr>
          <p:nvPr/>
        </p:nvCxnSpPr>
        <p:spPr>
          <a:xfrm flipV="1">
            <a:off x="7705398" y="4643284"/>
            <a:ext cx="714703" cy="2"/>
          </a:xfrm>
          <a:prstGeom prst="bentConnector4">
            <a:avLst>
              <a:gd name="adj1" fmla="val 4687"/>
              <a:gd name="adj2" fmla="val 11430100000"/>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CEB10A39-BBBA-47B7-8D9D-5B62DDD5675C}"/>
              </a:ext>
            </a:extLst>
          </p:cNvPr>
          <p:cNvCxnSpPr>
            <a:cxnSpLocks/>
            <a:endCxn id="13" idx="2"/>
          </p:cNvCxnSpPr>
          <p:nvPr/>
        </p:nvCxnSpPr>
        <p:spPr>
          <a:xfrm>
            <a:off x="7705398" y="5356434"/>
            <a:ext cx="714703" cy="4916"/>
          </a:xfrm>
          <a:prstGeom prst="bentConnector4">
            <a:avLst>
              <a:gd name="adj1" fmla="val 1712"/>
              <a:gd name="adj2" fmla="val 4750122"/>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C603A12-1CB0-45F5-92D7-BA26DC57CB43}"/>
              </a:ext>
            </a:extLst>
          </p:cNvPr>
          <p:cNvCxnSpPr/>
          <p:nvPr/>
        </p:nvCxnSpPr>
        <p:spPr>
          <a:xfrm flipH="1">
            <a:off x="3581400" y="4495800"/>
            <a:ext cx="76200" cy="381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615EA4-5BD8-42A0-A175-FE862F29F8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1261" y="1752600"/>
            <a:ext cx="7121477" cy="4094849"/>
          </a:xfrm>
        </p:spPr>
      </p:pic>
      <p:sp>
        <p:nvSpPr>
          <p:cNvPr id="2" name="TextBox 1">
            <a:extLst>
              <a:ext uri="{FF2B5EF4-FFF2-40B4-BE49-F238E27FC236}">
                <a16:creationId xmlns:a16="http://schemas.microsoft.com/office/drawing/2014/main" id="{BBDD8CD6-2C44-481A-9EC7-821DEBE0B9C1}"/>
              </a:ext>
            </a:extLst>
          </p:cNvPr>
          <p:cNvSpPr txBox="1"/>
          <p:nvPr/>
        </p:nvSpPr>
        <p:spPr>
          <a:xfrm>
            <a:off x="836928" y="1649972"/>
            <a:ext cx="7392672" cy="1392429"/>
          </a:xfrm>
          <a:prstGeom prst="rect">
            <a:avLst/>
          </a:prstGeom>
          <a:solidFill>
            <a:schemeClr val="accent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98AFEC1B-1BFF-4E07-82FC-473757C349B1}"/>
              </a:ext>
            </a:extLst>
          </p:cNvPr>
          <p:cNvSpPr txBox="1"/>
          <p:nvPr/>
        </p:nvSpPr>
        <p:spPr>
          <a:xfrm>
            <a:off x="4342402" y="2971799"/>
            <a:ext cx="3789336" cy="173230"/>
          </a:xfrm>
          <a:prstGeom prst="rect">
            <a:avLst/>
          </a:prstGeom>
          <a:solidFill>
            <a:schemeClr val="accent1"/>
          </a:solidFill>
        </p:spPr>
        <p:txBody>
          <a:bodyPr wrap="square" rtlCol="0">
            <a:spAutoFit/>
          </a:bodyPr>
          <a:lstStyle/>
          <a:p>
            <a:endParaRPr lang="en-US" sz="800" dirty="0"/>
          </a:p>
        </p:txBody>
      </p:sp>
      <p:sp>
        <p:nvSpPr>
          <p:cNvPr id="4" name="TextBox 3">
            <a:extLst>
              <a:ext uri="{FF2B5EF4-FFF2-40B4-BE49-F238E27FC236}">
                <a16:creationId xmlns:a16="http://schemas.microsoft.com/office/drawing/2014/main" id="{BF17FE23-DCF5-4F81-B4AE-A6078B820E6F}"/>
              </a:ext>
            </a:extLst>
          </p:cNvPr>
          <p:cNvSpPr txBox="1"/>
          <p:nvPr/>
        </p:nvSpPr>
        <p:spPr>
          <a:xfrm>
            <a:off x="4343401" y="3096523"/>
            <a:ext cx="3788338" cy="942078"/>
          </a:xfrm>
          <a:prstGeom prst="rect">
            <a:avLst/>
          </a:prstGeom>
          <a:solidFill>
            <a:schemeClr val="accent1"/>
          </a:solidFill>
        </p:spPr>
        <p:txBody>
          <a:bodyPr wrap="square" rtlCol="0">
            <a:spAutoFit/>
          </a:bodyPr>
          <a:lstStyle/>
          <a:p>
            <a:endParaRPr lang="en-US" sz="800" dirty="0"/>
          </a:p>
        </p:txBody>
      </p:sp>
      <p:sp>
        <p:nvSpPr>
          <p:cNvPr id="6" name="TextBox 5">
            <a:extLst>
              <a:ext uri="{FF2B5EF4-FFF2-40B4-BE49-F238E27FC236}">
                <a16:creationId xmlns:a16="http://schemas.microsoft.com/office/drawing/2014/main" id="{47AC7EB4-16E3-4FE0-8EE1-7BAEF6C016BA}"/>
              </a:ext>
            </a:extLst>
          </p:cNvPr>
          <p:cNvSpPr txBox="1"/>
          <p:nvPr/>
        </p:nvSpPr>
        <p:spPr>
          <a:xfrm>
            <a:off x="812348" y="1144854"/>
            <a:ext cx="7519303" cy="1446550"/>
          </a:xfrm>
          <a:prstGeom prst="rect">
            <a:avLst/>
          </a:prstGeom>
        </p:spPr>
        <p:txBody>
          <a:bodyPr vert="horz" lIns="91440" tIns="45720" rIns="91440" bIns="45720" rtlCol="0" anchor="ctr">
            <a:normAutofit/>
          </a:bodyPr>
          <a:lstStyle>
            <a:lvl1pPr algn="ctr">
              <a:spcBef>
                <a:spcPct val="0"/>
              </a:spcBef>
              <a:buNone/>
              <a:defRPr sz="4400">
                <a:solidFill>
                  <a:srgbClr val="E2AC00"/>
                </a:solidFill>
                <a:latin typeface="+mj-lt"/>
                <a:ea typeface="+mj-ea"/>
                <a:cs typeface="+mj-cs"/>
              </a:defRPr>
            </a:lvl1pPr>
          </a:lstStyle>
          <a:p>
            <a:r>
              <a:rPr lang="en-US" sz="3600" b="1" dirty="0"/>
              <a:t>Autopilot without GPS Roll Steering</a:t>
            </a:r>
          </a:p>
        </p:txBody>
      </p:sp>
      <p:sp>
        <p:nvSpPr>
          <p:cNvPr id="8" name="TextBox 7">
            <a:extLst>
              <a:ext uri="{FF2B5EF4-FFF2-40B4-BE49-F238E27FC236}">
                <a16:creationId xmlns:a16="http://schemas.microsoft.com/office/drawing/2014/main" id="{A5DBDBE9-FC18-4093-8CCC-DA3FA0EBC740}"/>
              </a:ext>
            </a:extLst>
          </p:cNvPr>
          <p:cNvSpPr txBox="1"/>
          <p:nvPr/>
        </p:nvSpPr>
        <p:spPr>
          <a:xfrm>
            <a:off x="6705600" y="3771374"/>
            <a:ext cx="1524000" cy="495826"/>
          </a:xfrm>
          <a:prstGeom prst="rect">
            <a:avLst/>
          </a:prstGeom>
          <a:solidFill>
            <a:schemeClr val="accent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0B7CC0B7-0F1D-4EF0-8691-101A18DDA195}"/>
              </a:ext>
            </a:extLst>
          </p:cNvPr>
          <p:cNvSpPr txBox="1"/>
          <p:nvPr/>
        </p:nvSpPr>
        <p:spPr>
          <a:xfrm>
            <a:off x="2438400" y="2971799"/>
            <a:ext cx="1981200" cy="457201"/>
          </a:xfrm>
          <a:prstGeom prst="rect">
            <a:avLst/>
          </a:prstGeom>
          <a:solidFill>
            <a:schemeClr val="accent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F0000003-8464-41A3-9D5D-2F288548F03D}"/>
              </a:ext>
            </a:extLst>
          </p:cNvPr>
          <p:cNvSpPr txBox="1"/>
          <p:nvPr/>
        </p:nvSpPr>
        <p:spPr>
          <a:xfrm>
            <a:off x="2951139" y="4038601"/>
            <a:ext cx="1295400" cy="369332"/>
          </a:xfrm>
          <a:prstGeom prst="rect">
            <a:avLst/>
          </a:prstGeom>
          <a:noFill/>
          <a:ln w="28575">
            <a:solidFill>
              <a:srgbClr val="FF0000"/>
            </a:solidFill>
          </a:ln>
        </p:spPr>
        <p:txBody>
          <a:bodyPr wrap="square" rtlCol="0" anchor="ctr" anchorCtr="1">
            <a:spAutoFit/>
          </a:bodyPr>
          <a:lstStyle/>
          <a:p>
            <a:r>
              <a:rPr lang="en-US" dirty="0">
                <a:solidFill>
                  <a:srgbClr val="FF0000"/>
                </a:solidFill>
              </a:rPr>
              <a:t>CDI Button</a:t>
            </a:r>
          </a:p>
        </p:txBody>
      </p:sp>
      <p:sp>
        <p:nvSpPr>
          <p:cNvPr id="11" name="TextBox 10">
            <a:extLst>
              <a:ext uri="{FF2B5EF4-FFF2-40B4-BE49-F238E27FC236}">
                <a16:creationId xmlns:a16="http://schemas.microsoft.com/office/drawing/2014/main" id="{B555E364-D99E-453F-B090-8E91CEBBF47D}"/>
              </a:ext>
            </a:extLst>
          </p:cNvPr>
          <p:cNvSpPr txBox="1"/>
          <p:nvPr/>
        </p:nvSpPr>
        <p:spPr>
          <a:xfrm>
            <a:off x="861509" y="5440773"/>
            <a:ext cx="7519303" cy="665244"/>
          </a:xfrm>
          <a:prstGeom prst="rect">
            <a:avLst/>
          </a:prstGeom>
          <a:solidFill>
            <a:schemeClr val="accent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B5FEABCC-8A9E-4BAF-B811-A3914D84820E}"/>
              </a:ext>
            </a:extLst>
          </p:cNvPr>
          <p:cNvSpPr txBox="1"/>
          <p:nvPr/>
        </p:nvSpPr>
        <p:spPr>
          <a:xfrm>
            <a:off x="7772401" y="4643284"/>
            <a:ext cx="1295399" cy="369332"/>
          </a:xfrm>
          <a:prstGeom prst="rect">
            <a:avLst/>
          </a:prstGeom>
          <a:solidFill>
            <a:schemeClr val="accent1"/>
          </a:solidFill>
          <a:ln>
            <a:solidFill>
              <a:srgbClr val="FFC42F"/>
            </a:solidFill>
          </a:ln>
        </p:spPr>
        <p:txBody>
          <a:bodyPr wrap="square" rtlCol="0" anchor="ctr" anchorCtr="1">
            <a:spAutoFit/>
          </a:bodyPr>
          <a:lstStyle/>
          <a:p>
            <a:r>
              <a:rPr lang="en-US" dirty="0">
                <a:solidFill>
                  <a:srgbClr val="FFC000"/>
                </a:solidFill>
              </a:rPr>
              <a:t>Roll servo</a:t>
            </a:r>
          </a:p>
        </p:txBody>
      </p:sp>
      <p:sp>
        <p:nvSpPr>
          <p:cNvPr id="13" name="TextBox 12">
            <a:extLst>
              <a:ext uri="{FF2B5EF4-FFF2-40B4-BE49-F238E27FC236}">
                <a16:creationId xmlns:a16="http://schemas.microsoft.com/office/drawing/2014/main" id="{5255AFB6-A773-4256-AF65-C36E86777346}"/>
              </a:ext>
            </a:extLst>
          </p:cNvPr>
          <p:cNvSpPr txBox="1"/>
          <p:nvPr/>
        </p:nvSpPr>
        <p:spPr>
          <a:xfrm>
            <a:off x="7772401" y="4992018"/>
            <a:ext cx="1295399" cy="369332"/>
          </a:xfrm>
          <a:prstGeom prst="rect">
            <a:avLst/>
          </a:prstGeom>
          <a:solidFill>
            <a:schemeClr val="accent1"/>
          </a:solidFill>
          <a:ln>
            <a:solidFill>
              <a:srgbClr val="FFC42F"/>
            </a:solidFill>
          </a:ln>
        </p:spPr>
        <p:txBody>
          <a:bodyPr wrap="square" rtlCol="0" anchor="ctr" anchorCtr="1">
            <a:spAutoFit/>
          </a:bodyPr>
          <a:lstStyle/>
          <a:p>
            <a:r>
              <a:rPr lang="en-US" dirty="0">
                <a:solidFill>
                  <a:srgbClr val="FFC000"/>
                </a:solidFill>
              </a:rPr>
              <a:t>Pitch servo</a:t>
            </a:r>
          </a:p>
        </p:txBody>
      </p:sp>
      <p:cxnSp>
        <p:nvCxnSpPr>
          <p:cNvPr id="14" name="Connector: Elbow 13">
            <a:extLst>
              <a:ext uri="{FF2B5EF4-FFF2-40B4-BE49-F238E27FC236}">
                <a16:creationId xmlns:a16="http://schemas.microsoft.com/office/drawing/2014/main" id="{A8B7D9E2-F32D-440F-A9DF-434E08B41931}"/>
              </a:ext>
            </a:extLst>
          </p:cNvPr>
          <p:cNvCxnSpPr>
            <a:cxnSpLocks/>
            <a:endCxn id="12" idx="0"/>
          </p:cNvCxnSpPr>
          <p:nvPr/>
        </p:nvCxnSpPr>
        <p:spPr>
          <a:xfrm flipV="1">
            <a:off x="7705398" y="4643284"/>
            <a:ext cx="714703" cy="2"/>
          </a:xfrm>
          <a:prstGeom prst="bentConnector4">
            <a:avLst>
              <a:gd name="adj1" fmla="val 4687"/>
              <a:gd name="adj2" fmla="val 11430100000"/>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5F99C54-4584-4C6E-802C-CAC91FBF1111}"/>
              </a:ext>
            </a:extLst>
          </p:cNvPr>
          <p:cNvCxnSpPr>
            <a:cxnSpLocks/>
            <a:endCxn id="13" idx="2"/>
          </p:cNvCxnSpPr>
          <p:nvPr/>
        </p:nvCxnSpPr>
        <p:spPr>
          <a:xfrm>
            <a:off x="7705398" y="5356434"/>
            <a:ext cx="714703" cy="4916"/>
          </a:xfrm>
          <a:prstGeom prst="bentConnector4">
            <a:avLst>
              <a:gd name="adj1" fmla="val 1712"/>
              <a:gd name="adj2" fmla="val 4750122"/>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36D769-7214-4ECE-8175-F99AAE3B7A7B}"/>
              </a:ext>
            </a:extLst>
          </p:cNvPr>
          <p:cNvCxnSpPr/>
          <p:nvPr/>
        </p:nvCxnSpPr>
        <p:spPr>
          <a:xfrm flipH="1">
            <a:off x="3581400" y="4495800"/>
            <a:ext cx="76200" cy="381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6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6E908-6A3B-4541-A162-7C64A6F1F2DE}"/>
              </a:ext>
            </a:extLst>
          </p:cNvPr>
          <p:cNvSpPr>
            <a:spLocks noGrp="1"/>
          </p:cNvSpPr>
          <p:nvPr>
            <p:ph type="ctrTitle"/>
          </p:nvPr>
        </p:nvSpPr>
        <p:spPr/>
        <p:txBody>
          <a:bodyPr>
            <a:normAutofit/>
          </a:bodyPr>
          <a:lstStyle/>
          <a:p>
            <a:r>
              <a:rPr lang="en-US" dirty="0"/>
              <a:t>STEC 30 Autopilot</a:t>
            </a:r>
            <a:br>
              <a:rPr lang="en-US" dirty="0"/>
            </a:br>
            <a:endParaRPr lang="en-US" dirty="0"/>
          </a:p>
        </p:txBody>
      </p:sp>
      <p:sp>
        <p:nvSpPr>
          <p:cNvPr id="5" name="Subtitle 4">
            <a:extLst>
              <a:ext uri="{FF2B5EF4-FFF2-40B4-BE49-F238E27FC236}">
                <a16:creationId xmlns:a16="http://schemas.microsoft.com/office/drawing/2014/main" id="{8B9D137D-870F-4025-847D-7AA6A674E83A}"/>
              </a:ext>
            </a:extLst>
          </p:cNvPr>
          <p:cNvSpPr>
            <a:spLocks noGrp="1"/>
          </p:cNvSpPr>
          <p:nvPr>
            <p:ph type="subTitle" idx="1"/>
          </p:nvPr>
        </p:nvSpPr>
        <p:spPr>
          <a:xfrm>
            <a:off x="1524000" y="3886200"/>
            <a:ext cx="6096000" cy="1828800"/>
          </a:xfrm>
        </p:spPr>
        <p:txBody>
          <a:bodyPr>
            <a:normAutofit/>
          </a:bodyPr>
          <a:lstStyle/>
          <a:p>
            <a:r>
              <a:rPr lang="en-US" sz="3200" dirty="0"/>
              <a:t>Skylane 736RE</a:t>
            </a:r>
          </a:p>
          <a:p>
            <a:r>
              <a:rPr lang="en-US" sz="3200" dirty="0"/>
              <a:t>Skyhawk 642SP</a:t>
            </a:r>
          </a:p>
        </p:txBody>
      </p:sp>
    </p:spTree>
    <p:extLst>
      <p:ext uri="{BB962C8B-B14F-4D97-AF65-F5344CB8AC3E}">
        <p14:creationId xmlns:p14="http://schemas.microsoft.com/office/powerpoint/2010/main" val="439678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1424</TotalTime>
  <Words>2329</Words>
  <Application>Microsoft Office PowerPoint</Application>
  <PresentationFormat>On-screen Show (4:3)</PresentationFormat>
  <Paragraphs>833</Paragraphs>
  <Slides>52</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Arial Black</vt:lpstr>
      <vt:lpstr>Calibri</vt:lpstr>
      <vt:lpstr>Times New Roman</vt:lpstr>
      <vt:lpstr>Office Theme</vt:lpstr>
      <vt:lpstr>Autopilot Tips, Tricks and Traps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STEC 30 Autopilot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KAP 140 Autopilot</vt:lpstr>
      <vt:lpstr>Controls and Indications </vt:lpstr>
      <vt:lpstr>Controls and Indications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Controls and Indications</vt:lpstr>
      <vt:lpstr>Controls and Indications</vt:lpstr>
      <vt:lpstr>PowerPoint Presentation</vt:lpstr>
      <vt:lpstr>PowerPoint Presentation</vt:lpstr>
      <vt:lpstr>Sources / Attribution / Further Reference</vt:lpstr>
      <vt:lpstr>PowerPoint Presentation</vt:lpstr>
      <vt:lpstr>PowerPoint Presentation</vt:lpstr>
      <vt:lpstr>PowerPoint Presentation</vt:lpstr>
      <vt:lpstr>Preflight</vt:lpstr>
      <vt:lpstr>After Takeoff Climb</vt:lpstr>
      <vt:lpstr>After Takeoff Climb</vt:lpstr>
      <vt:lpstr>PowerPoint Presentation</vt:lpstr>
      <vt:lpstr>Indications During After Takeoff Climb</vt:lpstr>
      <vt:lpstr>Indications During After Takeoff Climb</vt:lpstr>
      <vt:lpstr>Indications During After Takeoff Climb</vt:lpstr>
      <vt:lpstr>Indications During After Takeoff Climb</vt:lpstr>
      <vt:lpstr>Level off- Cruise</vt:lpstr>
      <vt:lpstr>Indications after Level Off</vt:lpstr>
      <vt:lpstr>Indications During Descent </vt:lpstr>
      <vt:lpstr>Indications During Approach - GPS</vt:lpstr>
      <vt:lpstr>PowerPoint Presentation</vt:lpstr>
      <vt:lpstr>Effects of Equipment Failure</vt:lpstr>
    </vt:vector>
  </TitlesOfParts>
  <Company>Verizon Wireless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that an iPad in your Cockpit or are you just glad to see me?</dc:title>
  <dc:creator>dauripa</dc:creator>
  <cp:lastModifiedBy>Paul D'Auria</cp:lastModifiedBy>
  <cp:revision>179</cp:revision>
  <dcterms:created xsi:type="dcterms:W3CDTF">2012-10-01T16:54:03Z</dcterms:created>
  <dcterms:modified xsi:type="dcterms:W3CDTF">2019-04-02T12:36:01Z</dcterms:modified>
</cp:coreProperties>
</file>